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355" r:id="rId5"/>
    <p:sldId id="429" r:id="rId6"/>
    <p:sldId id="439" r:id="rId7"/>
    <p:sldId id="431" r:id="rId8"/>
    <p:sldId id="432" r:id="rId9"/>
    <p:sldId id="433" r:id="rId10"/>
    <p:sldId id="434" r:id="rId11"/>
    <p:sldId id="435" r:id="rId12"/>
    <p:sldId id="438" r:id="rId13"/>
    <p:sldId id="376" r:id="rId14"/>
    <p:sldId id="405" r:id="rId15"/>
    <p:sldId id="424" r:id="rId16"/>
    <p:sldId id="440" r:id="rId17"/>
    <p:sldId id="390" r:id="rId18"/>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Arial" panose="020B0604020202020204" pitchFamily="34" charset="0"/>
        <a:ea typeface="宋体" panose="02010600030101010101" pitchFamily="2"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3300"/>
    <a:srgbClr val="FF0000"/>
    <a:srgbClr val="FF505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982"/>
    <p:restoredTop sz="94660"/>
  </p:normalViewPr>
  <p:slideViewPr>
    <p:cSldViewPr snapToGrid="0" showGuides="1">
      <p:cViewPr>
        <p:scale>
          <a:sx n="75" d="100"/>
          <a:sy n="75" d="100"/>
        </p:scale>
        <p:origin x="-2664" y="-804"/>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2652"/>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buFontTx/>
              <a:buNone/>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4211"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buFontTx/>
              <a:buNone/>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076" name="Rectangle 4"/>
          <p:cNvSpPr>
            <a:spLocks noRot="1" noTextEdit="1"/>
          </p:cNvSpPr>
          <p:nvPr>
            <p:ph type="sldImg"/>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94213"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457200" marR="0" lvl="1"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第二级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914400" marR="0" lvl="2"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第三级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371600" marR="0" lvl="3"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第四级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828800" marR="0" lvl="4" indent="0" algn="l" defTabSz="914400" rtl="0" eaLnBrk="1" fontAlgn="base" latinLnBrk="0" hangingPunct="1">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第五级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4214"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buFontTx/>
              <a:buNone/>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4215"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fontAlgn="base" hangingPunct="1"/>
            <a:fld id="{9A0DB2DC-4C9A-4742-B13C-FB6460FD3503}" type="slidenum">
              <a:rPr lang="en-US" altLang="zh-CN" sz="1200" strike="noStrike" noProof="1" dirty="0">
                <a:latin typeface="Arial" panose="020B0604020202020204" pitchFamily="34" charset="0"/>
                <a:ea typeface="宋体" panose="02010600030101010101" pitchFamily="2" charset="-122"/>
                <a:cs typeface="+mn-cs"/>
              </a:rPr>
            </a:fld>
            <a:endParaRPr lang="en-US" altLang="zh-CN" sz="1200" strike="noStrike" noProof="1" dirty="0"/>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p>
            <a:pPr lvl="0" indent="0" algn="r"/>
            <a:fld id="{9A0DB2DC-4C9A-4742-B13C-FB6460FD3503}" type="slidenum">
              <a:rPr lang="en-US" altLang="zh-CN" sz="1200" dirty="0"/>
            </a:fld>
            <a:endParaRPr lang="en-US" altLang="zh-CN" sz="1200" dirty="0"/>
          </a:p>
        </p:txBody>
      </p:sp>
      <p:sp>
        <p:nvSpPr>
          <p:cNvPr id="5122" name="Rectangle 2"/>
          <p:cNvSpPr>
            <a:spLocks noRot="1" noTextEdit="1"/>
          </p:cNvSpPr>
          <p:nvPr>
            <p:ph type="sldImg"/>
          </p:nvPr>
        </p:nvSpPr>
        <p:spPr>
          <a:ln/>
        </p:spPr>
      </p:sp>
      <p:sp>
        <p:nvSpPr>
          <p:cNvPr id="5123" name="Rectangle 3"/>
          <p:cNvSpPr>
            <a:spLocks noGrp="1"/>
          </p:cNvSpPr>
          <p:nvPr>
            <p:ph type="body"/>
          </p:nvPr>
        </p:nvSpPr>
        <p:spPr>
          <a:ln/>
        </p:spPr>
        <p:txBody>
          <a:bodyPr wrap="square" lIns="91440" tIns="45720" rIns="91440" bIns="45720" anchor="t"/>
          <a:p>
            <a:pPr lvl="0" eaLnBrk="1" hangingPunct="1"/>
            <a:endParaRPr lang="zh-CN"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p>
            <a:pPr lvl="0" indent="0" algn="r"/>
            <a:fld id="{9A0DB2DC-4C9A-4742-B13C-FB6460FD3503}" type="slidenum">
              <a:rPr lang="en-US" altLang="zh-CN" sz="1200" dirty="0"/>
            </a:fld>
            <a:endParaRPr lang="en-US" altLang="zh-CN" sz="1200" dirty="0"/>
          </a:p>
        </p:txBody>
      </p:sp>
      <p:sp>
        <p:nvSpPr>
          <p:cNvPr id="7170" name="Rectangle 2"/>
          <p:cNvSpPr>
            <a:spLocks noRot="1" noTextEdit="1"/>
          </p:cNvSpPr>
          <p:nvPr>
            <p:ph type="sldImg"/>
          </p:nvPr>
        </p:nvSpPr>
        <p:spPr>
          <a:ln/>
        </p:spPr>
      </p:sp>
      <p:sp>
        <p:nvSpPr>
          <p:cNvPr id="123907" name="Rectangle 3"/>
          <p:cNvSpPr>
            <a:spLocks noGrp="1" noChangeArrowheads="1"/>
          </p:cNvSpPr>
          <p:nvPr>
            <p:ph type="body" idx="1"/>
          </p:nvPr>
        </p:nvSpPr>
        <p:spPr>
          <a:xfrm>
            <a:off x="914400" y="4343400"/>
            <a:ext cx="5029200" cy="4114800"/>
          </a:xfrm>
          <a:ln/>
        </p:spPr>
        <p:txBody>
          <a:bodyPr wrap="square" lIns="91440" tIns="45720" rIns="91440" bIns="45720" numCol="1" anchor="t" anchorCtr="0" compatLnSpc="1"/>
          <a:p>
            <a:pPr marL="0" lvl="0" indent="0" defTabSz="914400" eaLnBrk="1" latinLnBrk="0" hangingPunct="1">
              <a:lnSpc>
                <a:spcPct val="100000"/>
              </a:lnSpc>
              <a:buNone/>
            </a:pPr>
            <a:r>
              <a:rPr lang="zh-CN" altLang="en-US" u="none" baseline="0"/>
              <a:t>主要内容：</a:t>
            </a:r>
            <a:endParaRPr lang="zh-CN" altLang="en-US" u="none" baseline="0"/>
          </a:p>
          <a:p>
            <a:pPr marL="0" lvl="0" indent="0" defTabSz="914400" eaLnBrk="1" latinLnBrk="0" hangingPunct="1">
              <a:lnSpc>
                <a:spcPct val="100000"/>
              </a:lnSpc>
              <a:spcBef>
                <a:spcPct val="0"/>
              </a:spcBef>
              <a:buNone/>
            </a:pPr>
            <a:r>
              <a:rPr lang="zh-CN" altLang="en-US" sz="3600" b="1" u="none" baseline="0">
                <a:solidFill>
                  <a:schemeClr val="bg1"/>
                </a:solidFill>
                <a:effectLst>
                  <a:outerShdw blurRad="38100" dist="38100" dir="2700000">
                    <a:srgbClr val="C0C0C0"/>
                  </a:outerShdw>
                </a:effectLst>
                <a:latin typeface="方正大黑简体" pitchFamily="2" charset="-122"/>
                <a:ea typeface="方正大黑简体" pitchFamily="2" charset="-122"/>
              </a:rPr>
              <a:t>语音合成技术原理</a:t>
            </a:r>
            <a:endParaRPr lang="zh-CN" altLang="en-US" sz="3600" b="1" u="none" baseline="0">
              <a:solidFill>
                <a:schemeClr val="bg1"/>
              </a:solidFill>
              <a:effectLst>
                <a:outerShdw blurRad="38100" dist="38100" dir="2700000">
                  <a:srgbClr val="C0C0C0"/>
                </a:outerShdw>
              </a:effectLst>
              <a:latin typeface="方正大黑简体" pitchFamily="2" charset="-122"/>
              <a:ea typeface="方正大黑简体" pitchFamily="2" charset="-122"/>
            </a:endParaRPr>
          </a:p>
          <a:p>
            <a:pPr marL="0" lvl="0" indent="0" defTabSz="914400" eaLnBrk="1" latinLnBrk="0" hangingPunct="1">
              <a:lnSpc>
                <a:spcPct val="100000"/>
              </a:lnSpc>
              <a:spcBef>
                <a:spcPct val="0"/>
              </a:spcBef>
              <a:buNone/>
            </a:pPr>
            <a:r>
              <a:rPr lang="zh-CN" altLang="en-US" sz="3600" b="1" u="none" baseline="0">
                <a:solidFill>
                  <a:schemeClr val="bg1"/>
                </a:solidFill>
                <a:effectLst>
                  <a:outerShdw blurRad="38100" dist="38100" dir="2700000">
                    <a:srgbClr val="C0C0C0"/>
                  </a:outerShdw>
                </a:effectLst>
                <a:latin typeface="方正大黑简体" pitchFamily="2" charset="-122"/>
                <a:ea typeface="方正大黑简体" pitchFamily="2" charset="-122"/>
              </a:rPr>
              <a:t>讯飞语音产品体系</a:t>
            </a:r>
            <a:endParaRPr lang="zh-CN" altLang="en-US" sz="3600" b="1" u="none" baseline="0">
              <a:solidFill>
                <a:schemeClr val="bg1"/>
              </a:solidFill>
              <a:effectLst>
                <a:outerShdw blurRad="38100" dist="38100" dir="2700000">
                  <a:srgbClr val="C0C0C0"/>
                </a:outerShdw>
              </a:effectLst>
              <a:latin typeface="方正大黑简体" pitchFamily="2" charset="-122"/>
              <a:ea typeface="方正大黑简体" pitchFamily="2" charset="-122"/>
            </a:endParaRPr>
          </a:p>
          <a:p>
            <a:pPr marL="0" lvl="0" indent="0" defTabSz="914400" eaLnBrk="1" latinLnBrk="0" hangingPunct="1">
              <a:lnSpc>
                <a:spcPct val="100000"/>
              </a:lnSpc>
              <a:spcBef>
                <a:spcPct val="0"/>
              </a:spcBef>
              <a:buNone/>
            </a:pPr>
            <a:r>
              <a:rPr lang="zh-CN" altLang="en-US" sz="3600" b="1" u="none" baseline="0">
                <a:solidFill>
                  <a:schemeClr val="bg1"/>
                </a:solidFill>
                <a:effectLst>
                  <a:outerShdw blurRad="38100" dist="38100" dir="2700000">
                    <a:srgbClr val="C0C0C0"/>
                  </a:outerShdw>
                </a:effectLst>
                <a:latin typeface="方正大黑简体" pitchFamily="2" charset="-122"/>
                <a:ea typeface="方正大黑简体" pitchFamily="2" charset="-122"/>
              </a:rPr>
              <a:t>合成系统开发接口</a:t>
            </a:r>
            <a:endParaRPr lang="zh-CN" altLang="en-US" sz="3600" b="1" u="none" baseline="0">
              <a:solidFill>
                <a:schemeClr val="bg1"/>
              </a:solidFill>
              <a:effectLst>
                <a:outerShdw blurRad="38100" dist="38100" dir="2700000">
                  <a:srgbClr val="C0C0C0"/>
                </a:outerShdw>
              </a:effectLst>
              <a:latin typeface="方正大黑简体" pitchFamily="2" charset="-122"/>
              <a:ea typeface="方正大黑简体" pitchFamily="2" charset="-122"/>
            </a:endParaRPr>
          </a:p>
          <a:p>
            <a:pPr marL="0" lvl="0" indent="0" defTabSz="914400" eaLnBrk="1" latinLnBrk="0" hangingPunct="1">
              <a:lnSpc>
                <a:spcPct val="100000"/>
              </a:lnSpc>
              <a:spcBef>
                <a:spcPct val="0"/>
              </a:spcBef>
              <a:buNone/>
            </a:pPr>
            <a:r>
              <a:rPr lang="zh-CN" altLang="en-US" sz="3600" b="1" u="none" baseline="0">
                <a:solidFill>
                  <a:schemeClr val="bg1"/>
                </a:solidFill>
                <a:effectLst>
                  <a:outerShdw blurRad="38100" dist="38100" dir="2700000">
                    <a:srgbClr val="C0C0C0"/>
                  </a:outerShdw>
                </a:effectLst>
                <a:latin typeface="方正大黑简体" pitchFamily="2" charset="-122"/>
                <a:ea typeface="方正大黑简体" pitchFamily="2" charset="-122"/>
              </a:rPr>
              <a:t>应用开发实例</a:t>
            </a:r>
            <a:endParaRPr lang="zh-CN" altLang="en-US" sz="3600" b="1" u="none" baseline="0">
              <a:solidFill>
                <a:schemeClr val="bg1"/>
              </a:solidFill>
              <a:effectLst>
                <a:outerShdw blurRad="38100" dist="38100" dir="2700000">
                  <a:srgbClr val="C0C0C0"/>
                </a:outerShdw>
              </a:effectLst>
              <a:latin typeface="方正大黑简体" pitchFamily="2" charset="-122"/>
              <a:ea typeface="方正大黑简体"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Rectangle 7"/>
          <p:cNvSpPr txBox="1">
            <a:spLocks noGrp="1"/>
          </p:cNvSpPr>
          <p:nvPr/>
        </p:nvSpPr>
        <p:spPr>
          <a:xfrm>
            <a:off x="3884613" y="8685213"/>
            <a:ext cx="2971800" cy="457200"/>
          </a:xfrm>
          <a:prstGeom prst="rect">
            <a:avLst/>
          </a:prstGeom>
          <a:noFill/>
          <a:ln w="9525">
            <a:noFill/>
          </a:ln>
        </p:spPr>
        <p:txBody>
          <a:bodyPr anchor="b"/>
          <a:p>
            <a:pPr lvl="0" indent="0" algn="r"/>
            <a:fld id="{9A0DB2DC-4C9A-4742-B13C-FB6460FD3503}" type="slidenum">
              <a:rPr lang="en-US" altLang="zh-CN" sz="1200" dirty="0"/>
            </a:fld>
            <a:endParaRPr lang="en-US" altLang="zh-CN" sz="1200" dirty="0"/>
          </a:p>
        </p:txBody>
      </p:sp>
      <p:sp>
        <p:nvSpPr>
          <p:cNvPr id="16386" name="Rectangle 2"/>
          <p:cNvSpPr>
            <a:spLocks noRot="1" noTextEdit="1"/>
          </p:cNvSpPr>
          <p:nvPr>
            <p:ph type="sldImg"/>
          </p:nvPr>
        </p:nvSpPr>
        <p:spPr>
          <a:ln/>
        </p:spPr>
      </p:sp>
      <p:sp>
        <p:nvSpPr>
          <p:cNvPr id="16387" name="Rectangle 3"/>
          <p:cNvSpPr>
            <a:spLocks noGrp="1"/>
          </p:cNvSpPr>
          <p:nvPr>
            <p:ph type="body"/>
          </p:nvPr>
        </p:nvSpPr>
        <p:spPr>
          <a:ln/>
        </p:spPr>
        <p:txBody>
          <a:bodyPr wrap="square" lIns="91440" tIns="45720" rIns="91440" bIns="45720" anchor="t"/>
          <a:p>
            <a:pPr lvl="0" eaLnBrk="1" hangingPunct="1"/>
            <a:endParaRPr lang="zh-CN" altLang="zh-CN"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p>
            <a:pPr lvl="0" indent="0" algn="r"/>
            <a:fld id="{9A0DB2DC-4C9A-4742-B13C-FB6460FD3503}" type="slidenum">
              <a:rPr lang="en-US" altLang="zh-CN" sz="1200" dirty="0"/>
            </a:fld>
            <a:endParaRPr lang="en-US" altLang="zh-CN" sz="1200" dirty="0"/>
          </a:p>
        </p:txBody>
      </p:sp>
      <p:sp>
        <p:nvSpPr>
          <p:cNvPr id="18434" name="Rectangle 2"/>
          <p:cNvSpPr>
            <a:spLocks noRot="1" noTextEdit="1"/>
          </p:cNvSpPr>
          <p:nvPr>
            <p:ph type="sldImg"/>
          </p:nvPr>
        </p:nvSpPr>
        <p:spPr>
          <a:ln/>
        </p:spPr>
      </p:sp>
      <p:sp>
        <p:nvSpPr>
          <p:cNvPr id="18435" name="Rectangle 3"/>
          <p:cNvSpPr>
            <a:spLocks noGrp="1"/>
          </p:cNvSpPr>
          <p:nvPr>
            <p:ph type="body"/>
          </p:nvPr>
        </p:nvSpPr>
        <p:spPr>
          <a:ln/>
        </p:spPr>
        <p:txBody>
          <a:bodyPr wrap="square" lIns="91440" tIns="45720" rIns="91440" bIns="45720" anchor="t"/>
          <a:p>
            <a:pPr lvl="0" eaLnBrk="1" hangingPunct="1"/>
            <a:endParaRPr lang="zh-CN" altLang="zh-C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p>
            <a:pPr lvl="0" indent="0" algn="r"/>
            <a:fld id="{9A0DB2DC-4C9A-4742-B13C-FB6460FD3503}" type="slidenum">
              <a:rPr lang="en-US" altLang="zh-CN" sz="1200" dirty="0"/>
            </a:fld>
            <a:endParaRPr lang="en-US" altLang="zh-CN" sz="1200" dirty="0"/>
          </a:p>
        </p:txBody>
      </p:sp>
      <p:sp>
        <p:nvSpPr>
          <p:cNvPr id="20482" name="Rectangle 2"/>
          <p:cNvSpPr>
            <a:spLocks noRot="1" noTextEdit="1"/>
          </p:cNvSpPr>
          <p:nvPr>
            <p:ph type="sldImg"/>
          </p:nvPr>
        </p:nvSpPr>
        <p:spPr>
          <a:ln/>
        </p:spPr>
      </p:sp>
      <p:sp>
        <p:nvSpPr>
          <p:cNvPr id="20483" name="Rectangle 3"/>
          <p:cNvSpPr>
            <a:spLocks noGrp="1"/>
          </p:cNvSpPr>
          <p:nvPr>
            <p:ph type="body"/>
          </p:nvPr>
        </p:nvSpPr>
        <p:spPr>
          <a:ln/>
        </p:spPr>
        <p:txBody>
          <a:bodyPr wrap="square" lIns="91440" tIns="45720" rIns="91440" bIns="45720" anchor="t"/>
          <a:p>
            <a:pPr lvl="0" eaLnBrk="1" hangingPunct="1"/>
            <a:endParaRPr lang="zh-CN" altLang="zh-CN"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p>
            <a:pPr lvl="0" indent="0" algn="r"/>
            <a:fld id="{9A0DB2DC-4C9A-4742-B13C-FB6460FD3503}" type="slidenum">
              <a:rPr lang="en-US" altLang="zh-CN" sz="1200" dirty="0"/>
            </a:fld>
            <a:endParaRPr lang="en-US" altLang="zh-CN" sz="1200" dirty="0"/>
          </a:p>
        </p:txBody>
      </p:sp>
      <p:sp>
        <p:nvSpPr>
          <p:cNvPr id="24578" name="Rectangle 2"/>
          <p:cNvSpPr>
            <a:spLocks noRot="1" noTextEdit="1"/>
          </p:cNvSpPr>
          <p:nvPr>
            <p:ph type="sldImg"/>
          </p:nvPr>
        </p:nvSpPr>
        <p:spPr>
          <a:ln/>
        </p:spPr>
      </p:sp>
      <p:sp>
        <p:nvSpPr>
          <p:cNvPr id="24579" name="Rectangle 3"/>
          <p:cNvSpPr>
            <a:spLocks noGrp="1"/>
          </p:cNvSpPr>
          <p:nvPr>
            <p:ph type="body"/>
          </p:nvPr>
        </p:nvSpPr>
        <p:spPr>
          <a:ln/>
        </p:spPr>
        <p:txBody>
          <a:bodyPr wrap="square" lIns="91440" tIns="45720" rIns="91440" bIns="45720" anchor="t"/>
          <a:p>
            <a:pPr lvl="0" eaLnBrk="1" hangingPunct="1"/>
            <a:endParaRPr lang="zh-CN" altLang="zh-CN"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70658" name="Rectangle 2"/>
          <p:cNvSpPr>
            <a:spLocks noGrp="1" noRot="1" noChangeArrowheads="1"/>
          </p:cNvSpPr>
          <p:nvPr>
            <p:ph type="ctrTitle"/>
          </p:nvPr>
        </p:nvSpPr>
        <p:spPr>
          <a:xfrm>
            <a:off x="685800" y="2286000"/>
            <a:ext cx="7772400" cy="1143000"/>
          </a:xfrm>
        </p:spPr>
        <p:txBody>
          <a:bodyPr/>
          <a:lstStyle>
            <a:lvl1pPr>
              <a:defRPr/>
            </a:lvl1pPr>
          </a:lstStyle>
          <a:p>
            <a:pPr fontAlgn="base"/>
            <a:r>
              <a:rPr lang="zh-CN" altLang="en-US" strike="noStrike" noProof="1"/>
              <a:t>单击此处编辑母版标题样式</a:t>
            </a:r>
            <a:endParaRPr lang="zh-CN" altLang="en-US" strike="noStrike" noProof="1"/>
          </a:p>
        </p:txBody>
      </p:sp>
      <p:sp>
        <p:nvSpPr>
          <p:cNvPr id="70659" name="Rectangle 3"/>
          <p:cNvSpPr>
            <a:spLocks noGrp="1" noRot="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fontAlgn="base"/>
            <a:r>
              <a:rPr lang="zh-CN" altLang="en-US" strike="noStrike" noProof="1"/>
              <a:t>单击此处编辑母版副标题样式</a:t>
            </a:r>
            <a:endParaRPr lang="zh-CN" altLang="en-US" strike="noStrike" noProof="1"/>
          </a:p>
        </p:txBody>
      </p:sp>
      <p:sp>
        <p:nvSpPr>
          <p:cNvPr id="7" name="Rectangle 4"/>
          <p:cNvSpPr>
            <a:spLocks noGrp="1" noChangeArrowheads="1"/>
          </p:cNvSpPr>
          <p:nvPr>
            <p:ph type="dt" sz="half" idx="2"/>
          </p:nvPr>
        </p:nvSpPr>
        <p:spPr bwMode="auto">
          <a:xfrm>
            <a:off x="301625" y="6245225"/>
            <a:ext cx="2289175" cy="476250"/>
          </a:xfrm>
          <a:prstGeom prst="rect">
            <a:avLst/>
          </a:prstGeom>
          <a:noFill/>
          <a:ln w="9525">
            <a:noFill/>
            <a:miter lim="800000"/>
          </a:ln>
          <a:effectLst/>
        </p:spPr>
        <p:txBody>
          <a:bodyPr vert="horz" wrap="square" lIns="91440" tIns="45720" rIns="91440" bIns="45720" numCol="1" anchor="t" anchorCtr="0" compatLnSpc="1"/>
          <a:lstStyle>
            <a:lvl1pPr>
              <a:defRPr smtClean="0"/>
            </a:lvl1pPr>
          </a:lstStyle>
          <a:p>
            <a:pPr marL="0" marR="0" indent="0" algn="l" defTabSz="914400" rtl="0" eaLnBrk="1" fontAlgn="base" latinLnBrk="0" hangingPunct="1">
              <a:lnSpc>
                <a:spcPct val="100000"/>
              </a:lnSpc>
              <a:spcBef>
                <a:spcPct val="0"/>
              </a:spcBef>
              <a:spcAft>
                <a:spcPct val="0"/>
              </a:spcAft>
              <a:buClrTx/>
              <a:buSzTx/>
              <a:buFontTx/>
              <a:defRPr/>
            </a:pPr>
            <a:endParaRPr kumimoji="0" lang="zh-CN" altLang="en-US" b="0" i="0" kern="1200" cap="none" spc="0" normalizeH="0" baseline="0" noProof="0">
              <a:solidFill>
                <a:schemeClr val="tx1"/>
              </a:solidFill>
              <a:latin typeface="+mn-lt"/>
              <a:ea typeface="宋体" panose="02010600030101010101" pitchFamily="2" charset="-122"/>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defRPr smtClean="0"/>
            </a:lvl1pPr>
          </a:lstStyle>
          <a:p>
            <a:pPr marL="0" marR="0" indent="0" defTabSz="914400" rtl="0" eaLnBrk="1" fontAlgn="base" latinLnBrk="0" hangingPunct="1">
              <a:lnSpc>
                <a:spcPct val="100000"/>
              </a:lnSpc>
              <a:spcBef>
                <a:spcPct val="0"/>
              </a:spcBef>
              <a:spcAft>
                <a:spcPct val="0"/>
              </a:spcAft>
              <a:buClrTx/>
              <a:buSzTx/>
              <a:buFontTx/>
              <a:defRPr/>
            </a:pPr>
            <a:endParaRPr kumimoji="0" lang="en-US" altLang="zh-CN" b="0" i="0" kern="1200" cap="none" spc="0" normalizeH="0" baseline="0" noProof="0">
              <a:solidFill>
                <a:schemeClr val="tx1"/>
              </a:solidFill>
              <a:latin typeface="+mn-lt"/>
              <a:ea typeface="宋体" panose="02010600030101010101" pitchFamily="2" charset="-122"/>
              <a:cs typeface="+mn-cs"/>
            </a:endParaRPr>
          </a:p>
        </p:txBody>
      </p:sp>
      <p:sp>
        <p:nvSpPr>
          <p:cNvPr id="9" name="Rectangle 6"/>
          <p:cNvSpPr>
            <a:spLocks noGrp="1" noChangeArrowheads="1"/>
          </p:cNvSpPr>
          <p:nvPr>
            <p:ph type="sldNum" sz="quarter" idx="4"/>
          </p:nvPr>
        </p:nvSpPr>
        <p:spPr bwMode="auto">
          <a:xfrm>
            <a:off x="6553200" y="6245225"/>
            <a:ext cx="2289175" cy="476250"/>
          </a:xfrm>
          <a:prstGeom prst="rect">
            <a:avLst/>
          </a:prstGeom>
          <a:noFill/>
          <a:ln w="9525">
            <a:noFill/>
            <a:miter lim="800000"/>
          </a:ln>
          <a:effectLst/>
        </p:spPr>
        <p:txBody>
          <a:bodyPr vert="horz" wrap="square" lIns="91440" tIns="45720" rIns="91440" bIns="45720" numCol="1" anchor="t" anchorCtr="0" compatLnSpc="1"/>
          <a:p>
            <a:pPr fontAlgn="base"/>
            <a:fld id="{9A0DB2DC-4C9A-4742-B13C-FB6460FD3503}" type="slidenum">
              <a:rPr lang="zh-CN" altLang="en-US" noProof="1" dirty="0">
                <a:latin typeface="Arial" panose="020B0604020202020204" pitchFamily="34" charset="0"/>
                <a:ea typeface="宋体" panose="02010600030101010101" pitchFamily="2" charset="-122"/>
                <a:cs typeface="+mn-cs"/>
              </a:rPr>
            </a:fld>
            <a:endParaRPr lang="zh-CN" altLang="en-US" noProof="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07188" y="609600"/>
            <a:ext cx="2135187" cy="548957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301625" y="609600"/>
            <a:ext cx="6253163" cy="548957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301625" y="1905000"/>
            <a:ext cx="4194175" cy="4194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1905000"/>
            <a:ext cx="4194175" cy="4194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p:sp>
        <p:nvSpPr>
          <p:cNvPr id="1026" name="Rectangle 2"/>
          <p:cNvSpPr>
            <a:spLocks noGrp="1" noRot="1"/>
          </p:cNvSpPr>
          <p:nvPr>
            <p:ph type="title"/>
          </p:nvPr>
        </p:nvSpPr>
        <p:spPr>
          <a:xfrm>
            <a:off x="301625" y="609600"/>
            <a:ext cx="854075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1027" name="Rectangle 3"/>
          <p:cNvSpPr>
            <a:spLocks noGrp="1" noRot="1"/>
          </p:cNvSpPr>
          <p:nvPr>
            <p:ph type="body"/>
          </p:nvPr>
        </p:nvSpPr>
        <p:spPr>
          <a:xfrm>
            <a:off x="301625" y="1905000"/>
            <a:ext cx="8540750" cy="4194175"/>
          </a:xfrm>
          <a:prstGeom prst="rect">
            <a:avLst/>
          </a:prstGeom>
          <a:noFill/>
          <a:ln w="9525">
            <a:noFill/>
          </a:ln>
        </p:spPr>
        <p:txBody>
          <a:bodyPr anchor="t"/>
          <a:p>
            <a:pPr lvl="0" indent="-342900"/>
            <a:r>
              <a:rPr lang="zh-CN" altLang="en-US" dirty="0"/>
              <a:t>单击此处编辑母版文本样式</a:t>
            </a:r>
            <a:endParaRPr lang="zh-CN" altLang="en-US" dirty="0"/>
          </a:p>
          <a:p>
            <a:pPr lvl="1" indent="-28575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69636" name="Rectangle 4"/>
          <p:cNvSpPr>
            <a:spLocks noGrp="1" noChangeArrowheads="1"/>
          </p:cNvSpPr>
          <p:nvPr>
            <p:ph type="dt" sz="half" idx="2"/>
          </p:nvPr>
        </p:nvSpPr>
        <p:spPr bwMode="auto">
          <a:xfrm>
            <a:off x="301625" y="6245225"/>
            <a:ext cx="2289175" cy="476250"/>
          </a:xfrm>
          <a:prstGeom prst="rect">
            <a:avLst/>
          </a:prstGeom>
          <a:noFill/>
          <a:ln w="9525">
            <a:noFill/>
            <a:miter lim="800000"/>
          </a:ln>
          <a:effectLst/>
        </p:spPr>
        <p:txBody>
          <a:bodyPr vert="horz" wrap="square" lIns="91440" tIns="45720" rIns="91440" bIns="45720" numCol="1" anchor="t" anchorCtr="0" compatLnSpc="1"/>
          <a:lstStyle>
            <a:lvl1pPr>
              <a:buFontTx/>
              <a:buNone/>
              <a:defRPr sz="1400" smtClean="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9637"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buFontTx/>
              <a:buNone/>
              <a:defRPr sz="1400" smtClean="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9638" name="Rectangle 6"/>
          <p:cNvSpPr>
            <a:spLocks noGrp="1" noChangeArrowheads="1"/>
          </p:cNvSpPr>
          <p:nvPr>
            <p:ph type="sldNum" sz="quarter" idx="4"/>
          </p:nvPr>
        </p:nvSpPr>
        <p:spPr bwMode="auto">
          <a:xfrm>
            <a:off x="6553200" y="6245225"/>
            <a:ext cx="2289175"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lvl="0" eaLnBrk="1" fontAlgn="base" hangingPunct="1"/>
            <a:fld id="{9A0DB2DC-4C9A-4742-B13C-FB6460FD3503}" type="slidenum">
              <a:rPr lang="zh-CN" altLang="en-US" strike="noStrike" noProof="1" dirty="0">
                <a:latin typeface="Arial" panose="020B0604020202020204" pitchFamily="34" charset="0"/>
                <a:ea typeface="宋体" panose="02010600030101010101" pitchFamily="2" charset="-122"/>
                <a:cs typeface="+mn-cs"/>
              </a:rPr>
            </a:fld>
            <a:endParaRPr lang="zh-CN" altLang="en-US" strike="noStrike" noProof="1"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fontAlgn="base">
        <a:spcBef>
          <a:spcPct val="20000"/>
        </a:spcBef>
        <a:spcAft>
          <a:spcPct val="0"/>
        </a:spcAft>
        <a:buClr>
          <a:schemeClr val="hlink"/>
        </a:buClr>
        <a:buSzPct val="75000"/>
        <a:buFont typeface="Wingdings" panose="05000000000000000000" pitchFamily="2" charset="2"/>
        <a:buChar char="v"/>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5000"/>
        <a:buFont typeface="Wingdings" panose="05000000000000000000" pitchFamily="2" charset="2"/>
        <a:buChar char=""/>
        <a:defRPr sz="2800">
          <a:solidFill>
            <a:schemeClr val="tx1"/>
          </a:solidFill>
          <a:latin typeface="+mn-lt"/>
          <a:ea typeface="+mn-ea"/>
        </a:defRPr>
      </a:lvl2pPr>
      <a:lvl3pPr marL="1143000" indent="-228600" algn="l" rtl="0" fontAlgn="base">
        <a:spcBef>
          <a:spcPct val="20000"/>
        </a:spcBef>
        <a:spcAft>
          <a:spcPct val="0"/>
        </a:spcAft>
        <a:buClr>
          <a:schemeClr val="hlink"/>
        </a:buClr>
        <a:buSzPct val="85000"/>
        <a:buFont typeface="Wingdings" panose="05000000000000000000" pitchFamily="2" charset="2"/>
        <a:buChar char="v"/>
        <a:defRPr sz="2400">
          <a:solidFill>
            <a:schemeClr val="tx1"/>
          </a:solidFill>
          <a:latin typeface="+mn-lt"/>
          <a:ea typeface="+mn-ea"/>
        </a:defRPr>
      </a:lvl3pPr>
      <a:lvl4pPr marL="1600200" indent="-228600" algn="l" rtl="0" fontAlgn="base">
        <a:spcBef>
          <a:spcPct val="20000"/>
        </a:spcBef>
        <a:spcAft>
          <a:spcPct val="0"/>
        </a:spcAft>
        <a:buClr>
          <a:schemeClr val="accent2"/>
        </a:buClr>
        <a:buSzPct val="90000"/>
        <a:buFont typeface="Wingdings" panose="05000000000000000000" pitchFamily="2" charset="2"/>
        <a:buChar char=""/>
        <a:defRPr sz="2000">
          <a:solidFill>
            <a:schemeClr val="tx1"/>
          </a:solidFill>
          <a:latin typeface="+mn-lt"/>
          <a:ea typeface="+mn-ea"/>
        </a:defRPr>
      </a:lvl4pPr>
      <a:lvl5pPr marL="2057400" indent="-228600" algn="l" rtl="0" fontAlgn="base">
        <a:spcBef>
          <a:spcPct val="20000"/>
        </a:spcBef>
        <a:spcAft>
          <a:spcPct val="0"/>
        </a:spcAft>
        <a:buClr>
          <a:schemeClr val="hlink"/>
        </a:buClr>
        <a:buSzPct val="85000"/>
        <a:buFont typeface="Wingdings" panose="05000000000000000000" pitchFamily="2" charset="2"/>
        <a:buChar char="v"/>
        <a:defRPr sz="2000">
          <a:solidFill>
            <a:schemeClr val="tx1"/>
          </a:solidFill>
          <a:latin typeface="+mn-lt"/>
          <a:ea typeface="+mn-ea"/>
        </a:defRPr>
      </a:lvl5pPr>
      <a:lvl6pPr marL="2514600" indent="-228600" algn="l" rtl="0" fontAlgn="base">
        <a:spcBef>
          <a:spcPct val="20000"/>
        </a:spcBef>
        <a:spcAft>
          <a:spcPct val="0"/>
        </a:spcAft>
        <a:buClr>
          <a:schemeClr val="hlink"/>
        </a:buClr>
        <a:buSzPct val="85000"/>
        <a:buFont typeface="Wingdings" panose="05000000000000000000" pitchFamily="2" charset="2"/>
        <a:buChar char="v"/>
        <a:defRPr sz="2000">
          <a:solidFill>
            <a:schemeClr val="tx1"/>
          </a:solidFill>
          <a:latin typeface="+mn-lt"/>
          <a:ea typeface="+mn-ea"/>
        </a:defRPr>
      </a:lvl6pPr>
      <a:lvl7pPr marL="2971800" indent="-228600" algn="l" rtl="0" fontAlgn="base">
        <a:spcBef>
          <a:spcPct val="20000"/>
        </a:spcBef>
        <a:spcAft>
          <a:spcPct val="0"/>
        </a:spcAft>
        <a:buClr>
          <a:schemeClr val="hlink"/>
        </a:buClr>
        <a:buSzPct val="85000"/>
        <a:buFont typeface="Wingdings" panose="05000000000000000000" pitchFamily="2" charset="2"/>
        <a:buChar char="v"/>
        <a:defRPr sz="2000">
          <a:solidFill>
            <a:schemeClr val="tx1"/>
          </a:solidFill>
          <a:latin typeface="+mn-lt"/>
          <a:ea typeface="+mn-ea"/>
        </a:defRPr>
      </a:lvl7pPr>
      <a:lvl8pPr marL="3429000" indent="-228600" algn="l" rtl="0" fontAlgn="base">
        <a:spcBef>
          <a:spcPct val="20000"/>
        </a:spcBef>
        <a:spcAft>
          <a:spcPct val="0"/>
        </a:spcAft>
        <a:buClr>
          <a:schemeClr val="hlink"/>
        </a:buClr>
        <a:buSzPct val="85000"/>
        <a:buFont typeface="Wingdings" panose="05000000000000000000" pitchFamily="2" charset="2"/>
        <a:buChar char="v"/>
        <a:defRPr sz="2000">
          <a:solidFill>
            <a:schemeClr val="tx1"/>
          </a:solidFill>
          <a:latin typeface="+mn-lt"/>
          <a:ea typeface="+mn-ea"/>
        </a:defRPr>
      </a:lvl8pPr>
      <a:lvl9pPr marL="3886200" indent="-228600" algn="l" rtl="0" fontAlgn="base">
        <a:spcBef>
          <a:spcPct val="20000"/>
        </a:spcBef>
        <a:spcAft>
          <a:spcPct val="0"/>
        </a:spcAft>
        <a:buClr>
          <a:schemeClr val="hlink"/>
        </a:buClr>
        <a:buSzPct val="85000"/>
        <a:buFont typeface="Wingdings" panose="05000000000000000000" pitchFamily="2" charset="2"/>
        <a:buChar char="v"/>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2.xml"/><Relationship Id="rId4" Type="http://schemas.openxmlformats.org/officeDocument/2006/relationships/image" Target="../media/image8.emf"/><Relationship Id="rId3" Type="http://schemas.openxmlformats.org/officeDocument/2006/relationships/oleObject" Target="../embeddings/oleObject2.bin"/><Relationship Id="rId2" Type="http://schemas.openxmlformats.org/officeDocument/2006/relationships/image" Target="../media/image7.emf"/><Relationship Id="rId1"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Rectangle 2"/>
          <p:cNvSpPr>
            <a:spLocks noGrp="1" noRot="1"/>
          </p:cNvSpPr>
          <p:nvPr>
            <p:ph type="ctrTitle"/>
          </p:nvPr>
        </p:nvSpPr>
        <p:spPr>
          <a:xfrm>
            <a:off x="684213" y="1341438"/>
            <a:ext cx="7667625" cy="1006475"/>
          </a:xfrm>
          <a:ln/>
        </p:spPr>
        <p:txBody>
          <a:bodyPr vert="horz" wrap="square" lIns="91440" tIns="45720" rIns="91440" bIns="45720" anchor="b"/>
          <a:lstStyle>
            <a:lvl1pPr lvl="0">
              <a:defRPr/>
            </a:lvl1pPr>
          </a:lstStyle>
          <a:p>
            <a:pPr lvl="0" eaLnBrk="1" hangingPunct="1"/>
            <a:r>
              <a:rPr lang="zh-CN" altLang="en-US" sz="5100" b="1" dirty="0">
                <a:ea typeface="黑体" panose="02010609060101010101" pitchFamily="49" charset="-122"/>
              </a:rPr>
              <a:t>普通话水平等级测试方案</a:t>
            </a:r>
            <a:endParaRPr lang="zh-CN" altLang="en-US" sz="5100" b="1" dirty="0">
              <a:ea typeface="黑体" panose="02010609060101010101" pitchFamily="49" charset="-122"/>
            </a:endParaRPr>
          </a:p>
        </p:txBody>
      </p:sp>
      <p:sp>
        <p:nvSpPr>
          <p:cNvPr id="4098" name="Rectangle 3"/>
          <p:cNvSpPr>
            <a:spLocks noGrp="1" noRot="1"/>
          </p:cNvSpPr>
          <p:nvPr>
            <p:ph type="subTitle"/>
          </p:nvPr>
        </p:nvSpPr>
        <p:spPr>
          <a:xfrm>
            <a:off x="1152525" y="3452813"/>
            <a:ext cx="6532563" cy="896937"/>
          </a:xfrm>
          <a:ln/>
        </p:spPr>
        <p:txBody>
          <a:bodyPr vert="horz" wrap="square" lIns="91440" tIns="45720" rIns="91440" bIns="45720" anchor="t"/>
          <a:lstStyle>
            <a:lvl1pPr marL="0" lvl="0" indent="0" algn="ctr">
              <a:defRPr/>
            </a:lvl1pPr>
            <a:lvl2pPr marL="457200" lvl="1" indent="0" algn="ctr">
              <a:defRPr/>
            </a:lvl2pPr>
            <a:lvl3pPr marL="914400" lvl="2" indent="0" algn="ctr">
              <a:defRPr/>
            </a:lvl3pPr>
            <a:lvl4pPr marL="1371600" lvl="3" indent="0" algn="ctr">
              <a:defRPr/>
            </a:lvl4pPr>
            <a:lvl5pPr marL="1828800" lvl="4" indent="0" algn="ctr">
              <a:defRPr/>
            </a:lvl5pPr>
          </a:lstStyle>
          <a:p>
            <a:pPr marL="0" lvl="0" indent="0" algn="ctr" eaLnBrk="1" hangingPunct="1">
              <a:lnSpc>
                <a:spcPct val="80000"/>
              </a:lnSpc>
              <a:buNone/>
            </a:pPr>
            <a:r>
              <a:rPr lang="zh-CN" altLang="en-US" sz="3000" dirty="0">
                <a:ea typeface="黑体" panose="02010609060101010101" pitchFamily="49" charset="-122"/>
              </a:rPr>
              <a:t>  昌邑市教育和体育局</a:t>
            </a:r>
            <a:endParaRPr lang="zh-CN" altLang="en-US" sz="3000" dirty="0">
              <a:ea typeface="黑体" panose="02010609060101010101" pitchFamily="49" charset="-122"/>
            </a:endParaRPr>
          </a:p>
          <a:p>
            <a:pPr marL="0" lvl="0" indent="0" algn="ctr" eaLnBrk="1" hangingPunct="1">
              <a:lnSpc>
                <a:spcPct val="80000"/>
              </a:lnSpc>
              <a:buNone/>
            </a:pPr>
            <a:r>
              <a:rPr lang="en-US" altLang="zh-CN" sz="3000" dirty="0"/>
              <a:t>   2019</a:t>
            </a:r>
            <a:r>
              <a:rPr lang="zh-CN" altLang="en-US" sz="3000" dirty="0"/>
              <a:t>年</a:t>
            </a:r>
            <a:r>
              <a:rPr lang="en-US" altLang="zh-CN" sz="3000" dirty="0"/>
              <a:t>2</a:t>
            </a:r>
            <a:r>
              <a:rPr lang="zh-CN" altLang="en-US" sz="3000" dirty="0"/>
              <a:t>月</a:t>
            </a:r>
            <a:endParaRPr lang="en-US" altLang="zh-CN" sz="3000" dirty="0"/>
          </a:p>
        </p:txBody>
      </p:sp>
    </p:spTree>
  </p:cSld>
  <p:clrMapOvr>
    <a:masterClrMapping/>
  </p:clrMapOvr>
  <p:transition spd="slow">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1" name="Rectangle 2"/>
          <p:cNvSpPr>
            <a:spLocks noGrp="1" noRot="1"/>
          </p:cNvSpPr>
          <p:nvPr>
            <p:ph type="title"/>
          </p:nvPr>
        </p:nvSpPr>
        <p:spPr>
          <a:xfrm>
            <a:off x="539750" y="404813"/>
            <a:ext cx="8001000" cy="1216025"/>
          </a:xfrm>
          <a:ln/>
        </p:spPr>
        <p:txBody>
          <a:bodyPr vert="horz" wrap="square" lIns="91440" tIns="45720" rIns="91440" bIns="45720" anchor="b"/>
          <a:p>
            <a:pPr lvl="0" eaLnBrk="1" hangingPunct="1"/>
            <a:r>
              <a:rPr lang="zh-CN" altLang="en-US" sz="5100" dirty="0">
                <a:ea typeface="黑体" panose="02010609060101010101" pitchFamily="49" charset="-122"/>
              </a:rPr>
              <a:t>测试流程：侯测室</a:t>
            </a:r>
            <a:endParaRPr lang="zh-CN" altLang="en-US" sz="5100" dirty="0">
              <a:ea typeface="黑体" panose="02010609060101010101" pitchFamily="49" charset="-122"/>
            </a:endParaRPr>
          </a:p>
        </p:txBody>
      </p:sp>
      <p:sp>
        <p:nvSpPr>
          <p:cNvPr id="250883" name="Rectangle 3"/>
          <p:cNvSpPr>
            <a:spLocks noGrp="1" noRot="1"/>
          </p:cNvSpPr>
          <p:nvPr>
            <p:ph type="body"/>
          </p:nvPr>
        </p:nvSpPr>
        <p:spPr>
          <a:xfrm>
            <a:off x="539750" y="2276475"/>
            <a:ext cx="8001000" cy="3360738"/>
          </a:xfrm>
          <a:ln/>
        </p:spPr>
        <p:txBody>
          <a:bodyPr vert="horz" wrap="square" lIns="91440" tIns="45720" rIns="91440" bIns="45720" anchor="t"/>
          <a:p>
            <a:pPr lvl="0" indent="-342900" eaLnBrk="1" hangingPunct="1">
              <a:lnSpc>
                <a:spcPct val="145000"/>
              </a:lnSpc>
            </a:pPr>
            <a:r>
              <a:rPr lang="zh-CN" altLang="en-US" sz="2400" dirty="0"/>
              <a:t>参加普通话水平测试的考生应在规定测试时间之前</a:t>
            </a:r>
            <a:r>
              <a:rPr lang="zh-CN" altLang="en-US" sz="2400" b="1" u="sng" dirty="0">
                <a:solidFill>
                  <a:srgbClr val="0000CC"/>
                </a:solidFill>
              </a:rPr>
              <a:t>三十分钟</a:t>
            </a:r>
            <a:r>
              <a:rPr lang="zh-CN" altLang="en-US" sz="2400" dirty="0"/>
              <a:t>到</a:t>
            </a:r>
            <a:r>
              <a:rPr lang="zh-CN" altLang="en-US" sz="2400" b="1" u="sng" dirty="0">
                <a:solidFill>
                  <a:srgbClr val="0000CC"/>
                </a:solidFill>
              </a:rPr>
              <a:t>侯测室</a:t>
            </a:r>
            <a:r>
              <a:rPr lang="zh-CN" altLang="en-US" sz="2400" dirty="0"/>
              <a:t>报到。</a:t>
            </a:r>
            <a:endParaRPr lang="zh-CN" altLang="en-US" sz="2400" dirty="0"/>
          </a:p>
          <a:p>
            <a:pPr lvl="0" indent="-342900" eaLnBrk="1" hangingPunct="1">
              <a:lnSpc>
                <a:spcPct val="145000"/>
              </a:lnSpc>
            </a:pPr>
            <a:r>
              <a:rPr lang="zh-CN" altLang="en-US" sz="2400" dirty="0"/>
              <a:t>测试时间前</a:t>
            </a:r>
            <a:r>
              <a:rPr lang="zh-CN" altLang="en-US" sz="2400" b="1" u="sng" dirty="0">
                <a:solidFill>
                  <a:srgbClr val="0000CC"/>
                </a:solidFill>
              </a:rPr>
              <a:t>十五分钟</a:t>
            </a:r>
            <a:r>
              <a:rPr lang="zh-CN" altLang="en-US" sz="2400" dirty="0"/>
              <a:t>，考务人员通知考生准备测试，考生交验准考证和身份证（或学生证）后，领取测试试卷。</a:t>
            </a:r>
            <a:endParaRPr lang="zh-CN" altLang="en-US" sz="2400" dirty="0"/>
          </a:p>
          <a:p>
            <a:pPr lvl="0" indent="-342900" eaLnBrk="1" hangingPunct="1">
              <a:lnSpc>
                <a:spcPct val="145000"/>
              </a:lnSpc>
              <a:buNone/>
            </a:pPr>
            <a:r>
              <a:rPr lang="zh-CN" altLang="en-US" sz="2400" dirty="0"/>
              <a:t> </a:t>
            </a:r>
            <a:endParaRPr lang="zh-CN" altLang="en-US" sz="2400" dirty="0"/>
          </a:p>
          <a:p>
            <a:pPr lvl="0" indent="-342900" eaLnBrk="1" hangingPunct="1">
              <a:lnSpc>
                <a:spcPct val="145000"/>
              </a:lnSpc>
            </a:pPr>
            <a:endParaRPr lang="en-US" altLang="zh-CN" sz="2400"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50883">
                                            <p:txEl>
                                              <p:charRg st="0" end="34"/>
                                            </p:txEl>
                                          </p:spTgt>
                                        </p:tgtEl>
                                        <p:attrNameLst>
                                          <p:attrName>style.visibility</p:attrName>
                                        </p:attrNameLst>
                                      </p:cBhvr>
                                      <p:to>
                                        <p:strVal val="visible"/>
                                      </p:to>
                                    </p:set>
                                    <p:animEffect transition="in" filter="blinds(horizontal)">
                                      <p:cBhvr>
                                        <p:cTn id="7" dur="500"/>
                                        <p:tgtEl>
                                          <p:spTgt spid="250883">
                                            <p:txEl>
                                              <p:charRg st="0" end="3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50883">
                                            <p:txEl>
                                              <p:charRg st="34" end="84"/>
                                            </p:txEl>
                                          </p:spTgt>
                                        </p:tgtEl>
                                        <p:attrNameLst>
                                          <p:attrName>style.visibility</p:attrName>
                                        </p:attrNameLst>
                                      </p:cBhvr>
                                      <p:to>
                                        <p:strVal val="visible"/>
                                      </p:to>
                                    </p:set>
                                    <p:animEffect transition="in" filter="blinds(horizontal)">
                                      <p:cBhvr>
                                        <p:cTn id="12" dur="500"/>
                                        <p:tgtEl>
                                          <p:spTgt spid="250883">
                                            <p:txEl>
                                              <p:charRg st="34" end="8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Rectangle 2"/>
          <p:cNvSpPr>
            <a:spLocks noGrp="1" noRot="1"/>
          </p:cNvSpPr>
          <p:nvPr>
            <p:ph type="title"/>
          </p:nvPr>
        </p:nvSpPr>
        <p:spPr>
          <a:xfrm>
            <a:off x="539750" y="404813"/>
            <a:ext cx="8001000" cy="1216025"/>
          </a:xfrm>
          <a:ln/>
        </p:spPr>
        <p:txBody>
          <a:bodyPr vert="horz" wrap="square" lIns="91440" tIns="45720" rIns="91440" bIns="45720" anchor="b"/>
          <a:p>
            <a:pPr lvl="0" eaLnBrk="1" hangingPunct="1"/>
            <a:r>
              <a:rPr lang="zh-CN" altLang="en-US" sz="5100" dirty="0">
                <a:ea typeface="黑体" panose="02010609060101010101" pitchFamily="49" charset="-122"/>
              </a:rPr>
              <a:t>测试流程：备测室</a:t>
            </a:r>
            <a:endParaRPr lang="zh-CN" altLang="en-US" sz="5100" dirty="0">
              <a:ea typeface="黑体" panose="02010609060101010101" pitchFamily="49" charset="-122"/>
            </a:endParaRPr>
          </a:p>
        </p:txBody>
      </p:sp>
      <p:sp>
        <p:nvSpPr>
          <p:cNvPr id="215043" name="Rectangle 3"/>
          <p:cNvSpPr>
            <a:spLocks noGrp="1" noRot="1"/>
          </p:cNvSpPr>
          <p:nvPr>
            <p:ph type="body"/>
          </p:nvPr>
        </p:nvSpPr>
        <p:spPr>
          <a:xfrm>
            <a:off x="539750" y="2133600"/>
            <a:ext cx="7677150" cy="4267200"/>
          </a:xfrm>
          <a:ln/>
        </p:spPr>
        <p:txBody>
          <a:bodyPr vert="horz" wrap="square" lIns="91440" tIns="45720" rIns="91440" bIns="45720" anchor="t"/>
          <a:p>
            <a:pPr lvl="0" indent="-342900" eaLnBrk="1" hangingPunct="1">
              <a:lnSpc>
                <a:spcPct val="145000"/>
              </a:lnSpc>
            </a:pPr>
            <a:r>
              <a:rPr lang="zh-CN" altLang="en-US" sz="2400" dirty="0"/>
              <a:t>领取试卷后，考生随</a:t>
            </a:r>
            <a:r>
              <a:rPr lang="zh-CN" altLang="en-US" sz="2400" b="1" u="sng" dirty="0">
                <a:solidFill>
                  <a:srgbClr val="0000CC"/>
                </a:solidFill>
              </a:rPr>
              <a:t>考务人员</a:t>
            </a:r>
            <a:r>
              <a:rPr lang="zh-CN" altLang="en-US" sz="2400" dirty="0"/>
              <a:t>进入备测室准备测试</a:t>
            </a:r>
            <a:endParaRPr lang="zh-CN" altLang="en-US" sz="2400" dirty="0"/>
          </a:p>
          <a:p>
            <a:pPr lvl="0" indent="-342900" eaLnBrk="1" hangingPunct="1">
              <a:lnSpc>
                <a:spcPct val="145000"/>
              </a:lnSpc>
            </a:pPr>
            <a:r>
              <a:rPr lang="zh-CN" altLang="en-US" sz="2400" dirty="0"/>
              <a:t>考生在备测室预习</a:t>
            </a:r>
            <a:r>
              <a:rPr lang="en-US" altLang="zh-CN" sz="2400" dirty="0"/>
              <a:t>10</a:t>
            </a:r>
            <a:r>
              <a:rPr lang="zh-CN" altLang="en-US" sz="2400" dirty="0"/>
              <a:t>分钟的试题内容。</a:t>
            </a:r>
            <a:endParaRPr lang="zh-CN" altLang="en-US" sz="2400" dirty="0"/>
          </a:p>
          <a:p>
            <a:pPr lvl="0" indent="-342900" eaLnBrk="1" hangingPunct="1">
              <a:lnSpc>
                <a:spcPct val="145000"/>
              </a:lnSpc>
            </a:pPr>
            <a:r>
              <a:rPr lang="zh-CN" altLang="en-US" sz="2400" dirty="0"/>
              <a:t>得到考务人员上机测试的通知后，进入测试室进行测试。 </a:t>
            </a:r>
            <a:endParaRPr lang="zh-CN" altLang="en-US" sz="2400" dirty="0"/>
          </a:p>
        </p:txBody>
      </p:sp>
      <p:sp>
        <p:nvSpPr>
          <p:cNvPr id="215045" name="Text Box 5"/>
          <p:cNvSpPr txBox="1">
            <a:spLocks noChangeArrowheads="1"/>
          </p:cNvSpPr>
          <p:nvPr/>
        </p:nvSpPr>
        <p:spPr bwMode="auto">
          <a:xfrm>
            <a:off x="5651500" y="2060575"/>
            <a:ext cx="2808288" cy="762000"/>
          </a:xfrm>
          <a:prstGeom prst="rect">
            <a:avLst/>
          </a:prstGeom>
          <a:noFill/>
          <a:ln w="9525" algn="ctr">
            <a:noFill/>
            <a:miter lim="800000"/>
          </a:ln>
          <a:effectLst/>
        </p:spPr>
        <p:txBody>
          <a:bodyPr lIns="91256" tIns="45630" rIns="91256" bIns="45630">
            <a:spAutoFit/>
          </a:bodyPr>
          <a:p>
            <a:pPr marL="342900" lvl="0" indent="-342900" defTabSz="914400">
              <a:spcBef>
                <a:spcPct val="50000"/>
              </a:spcBef>
            </a:pPr>
            <a:endParaRPr lang="zh-CN" altLang="zh-CN" sz="4400" b="1">
              <a:effectLst>
                <a:outerShdw blurRad="38100" dist="38100" dir="2700000">
                  <a:srgbClr val="FFFFFF"/>
                </a:outerShdw>
              </a:effectLst>
              <a:latin typeface="Times New Roman" panose="02020603050405020304" pitchFamily="18" charset="0"/>
              <a:ea typeface="方正大黑简体" pitchFamily="2" charset="-122"/>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15043">
                                            <p:txEl>
                                              <p:charRg st="0" end="23"/>
                                            </p:txEl>
                                          </p:spTgt>
                                        </p:tgtEl>
                                        <p:attrNameLst>
                                          <p:attrName>style.visibility</p:attrName>
                                        </p:attrNameLst>
                                      </p:cBhvr>
                                      <p:to>
                                        <p:strVal val="visible"/>
                                      </p:to>
                                    </p:set>
                                    <p:animEffect transition="in" filter="blinds(horizontal)">
                                      <p:cBhvr>
                                        <p:cTn id="7" dur="500"/>
                                        <p:tgtEl>
                                          <p:spTgt spid="215043">
                                            <p:txEl>
                                              <p:charRg st="0" end="2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15043">
                                            <p:txEl>
                                              <p:charRg st="23" end="42"/>
                                            </p:txEl>
                                          </p:spTgt>
                                        </p:tgtEl>
                                        <p:attrNameLst>
                                          <p:attrName>style.visibility</p:attrName>
                                        </p:attrNameLst>
                                      </p:cBhvr>
                                      <p:to>
                                        <p:strVal val="visible"/>
                                      </p:to>
                                    </p:set>
                                    <p:animEffect transition="in" filter="blinds(horizontal)">
                                      <p:cBhvr>
                                        <p:cTn id="12" dur="500"/>
                                        <p:tgtEl>
                                          <p:spTgt spid="215043">
                                            <p:txEl>
                                              <p:charRg st="23" end="4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15043">
                                            <p:txEl>
                                              <p:charRg st="42" end="69"/>
                                            </p:txEl>
                                          </p:spTgt>
                                        </p:tgtEl>
                                        <p:attrNameLst>
                                          <p:attrName>style.visibility</p:attrName>
                                        </p:attrNameLst>
                                      </p:cBhvr>
                                      <p:to>
                                        <p:strVal val="visible"/>
                                      </p:to>
                                    </p:set>
                                    <p:animEffect transition="in" filter="blinds(horizontal)">
                                      <p:cBhvr>
                                        <p:cTn id="17" dur="500"/>
                                        <p:tgtEl>
                                          <p:spTgt spid="215043">
                                            <p:txEl>
                                              <p:charRg st="42" end="6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Rectangle 2"/>
          <p:cNvSpPr>
            <a:spLocks noGrp="1" noRot="1"/>
          </p:cNvSpPr>
          <p:nvPr>
            <p:ph type="title"/>
          </p:nvPr>
        </p:nvSpPr>
        <p:spPr>
          <a:xfrm>
            <a:off x="539750" y="404813"/>
            <a:ext cx="8001000" cy="1216025"/>
          </a:xfrm>
          <a:ln/>
        </p:spPr>
        <p:txBody>
          <a:bodyPr vert="horz" wrap="square" lIns="91440" tIns="45720" rIns="91440" bIns="45720" anchor="b"/>
          <a:p>
            <a:pPr lvl="0" eaLnBrk="1" hangingPunct="1"/>
            <a:r>
              <a:rPr lang="zh-CN" altLang="en-US" sz="5100" dirty="0">
                <a:ea typeface="黑体" panose="02010609060101010101" pitchFamily="49" charset="-122"/>
              </a:rPr>
              <a:t>测试流程：测试室</a:t>
            </a:r>
            <a:endParaRPr lang="zh-CN" altLang="en-US" sz="5100" dirty="0">
              <a:ea typeface="黑体" panose="02010609060101010101" pitchFamily="49" charset="-122"/>
            </a:endParaRPr>
          </a:p>
        </p:txBody>
      </p:sp>
      <p:sp>
        <p:nvSpPr>
          <p:cNvPr id="251907" name="Rectangle 3"/>
          <p:cNvSpPr>
            <a:spLocks noGrp="1" noRot="1"/>
          </p:cNvSpPr>
          <p:nvPr>
            <p:ph type="body"/>
          </p:nvPr>
        </p:nvSpPr>
        <p:spPr>
          <a:xfrm>
            <a:off x="611188" y="1989138"/>
            <a:ext cx="8001000" cy="4267200"/>
          </a:xfrm>
          <a:ln/>
        </p:spPr>
        <p:txBody>
          <a:bodyPr vert="horz" wrap="square" lIns="91440" tIns="45720" rIns="91440" bIns="45720" anchor="t"/>
          <a:p>
            <a:pPr lvl="0" indent="-342900" eaLnBrk="1" hangingPunct="1">
              <a:lnSpc>
                <a:spcPct val="145000"/>
              </a:lnSpc>
            </a:pPr>
            <a:r>
              <a:rPr lang="zh-CN" altLang="en-US" sz="2400" dirty="0"/>
              <a:t>考生进入测试室后即可按照</a:t>
            </a:r>
            <a:r>
              <a:rPr lang="zh-CN" altLang="en-US" sz="2400" b="1" u="sng" dirty="0">
                <a:solidFill>
                  <a:srgbClr val="0000CC"/>
                </a:solidFill>
              </a:rPr>
              <a:t>考试机页面提示</a:t>
            </a:r>
            <a:r>
              <a:rPr lang="zh-CN" altLang="en-US" sz="2400" dirty="0"/>
              <a:t>开始测试</a:t>
            </a:r>
            <a:endParaRPr lang="zh-CN" altLang="en-US" sz="2400" dirty="0"/>
          </a:p>
          <a:p>
            <a:pPr lvl="0" indent="-342900" eaLnBrk="1" hangingPunct="1">
              <a:lnSpc>
                <a:spcPct val="145000"/>
              </a:lnSpc>
            </a:pPr>
            <a:r>
              <a:rPr lang="zh-CN" altLang="en-US" sz="2400" dirty="0"/>
              <a:t>测试过程中除必要的操作外，考生不得随意设置和操作计算机</a:t>
            </a:r>
            <a:endParaRPr lang="zh-CN" altLang="en-US" sz="2400" dirty="0"/>
          </a:p>
          <a:p>
            <a:pPr lvl="0" indent="-342900" eaLnBrk="1" hangingPunct="1">
              <a:lnSpc>
                <a:spcPct val="145000"/>
              </a:lnSpc>
            </a:pPr>
            <a:r>
              <a:rPr lang="zh-CN" altLang="en-US" sz="2400" dirty="0"/>
              <a:t>测试过程中出现死机等异常现象，考生应报告管理人员进行处理，不要擅自处理</a:t>
            </a:r>
            <a:endParaRPr lang="zh-CN" altLang="en-US" sz="2400" dirty="0"/>
          </a:p>
          <a:p>
            <a:pPr lvl="0" indent="-342900" eaLnBrk="1" hangingPunct="1">
              <a:lnSpc>
                <a:spcPct val="145000"/>
              </a:lnSpc>
            </a:pPr>
            <a:r>
              <a:rPr lang="zh-CN" altLang="en-US" sz="2400" dirty="0"/>
              <a:t>测试结束后考生应摘下耳机，轻声离开测试室</a:t>
            </a:r>
            <a:endParaRPr lang="zh-CN" altLang="en-US" sz="2400"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1907">
                                            <p:txEl>
                                              <p:charRg st="0" end="24"/>
                                            </p:txEl>
                                          </p:spTgt>
                                        </p:tgtEl>
                                        <p:attrNameLst>
                                          <p:attrName>style.visibility</p:attrName>
                                        </p:attrNameLst>
                                      </p:cBhvr>
                                      <p:to>
                                        <p:strVal val="visible"/>
                                      </p:to>
                                    </p:set>
                                    <p:animEffect transition="in" filter="blinds(horizontal)">
                                      <p:cBhvr>
                                        <p:cTn id="7" dur="500"/>
                                        <p:tgtEl>
                                          <p:spTgt spid="251907">
                                            <p:txEl>
                                              <p:charRg st="0" end="2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1907">
                                            <p:txEl>
                                              <p:charRg st="24" end="52"/>
                                            </p:txEl>
                                          </p:spTgt>
                                        </p:tgtEl>
                                        <p:attrNameLst>
                                          <p:attrName>style.visibility</p:attrName>
                                        </p:attrNameLst>
                                      </p:cBhvr>
                                      <p:to>
                                        <p:strVal val="visible"/>
                                      </p:to>
                                    </p:set>
                                    <p:animEffect transition="in" filter="blinds(horizontal)">
                                      <p:cBhvr>
                                        <p:cTn id="12" dur="500"/>
                                        <p:tgtEl>
                                          <p:spTgt spid="251907">
                                            <p:txEl>
                                              <p:charRg st="24" end="5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51907">
                                            <p:txEl>
                                              <p:charRg st="52" end="88"/>
                                            </p:txEl>
                                          </p:spTgt>
                                        </p:tgtEl>
                                        <p:attrNameLst>
                                          <p:attrName>style.visibility</p:attrName>
                                        </p:attrNameLst>
                                      </p:cBhvr>
                                      <p:to>
                                        <p:strVal val="visible"/>
                                      </p:to>
                                    </p:set>
                                    <p:animEffect transition="in" filter="blinds(horizontal)">
                                      <p:cBhvr>
                                        <p:cTn id="17" dur="500"/>
                                        <p:tgtEl>
                                          <p:spTgt spid="251907">
                                            <p:txEl>
                                              <p:charRg st="52" end="88"/>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51907">
                                            <p:txEl>
                                              <p:charRg st="88" end="109"/>
                                            </p:txEl>
                                          </p:spTgt>
                                        </p:tgtEl>
                                        <p:attrNameLst>
                                          <p:attrName>style.visibility</p:attrName>
                                        </p:attrNameLst>
                                      </p:cBhvr>
                                      <p:to>
                                        <p:strVal val="visible"/>
                                      </p:to>
                                    </p:set>
                                    <p:animEffect transition="in" filter="blinds(horizontal)">
                                      <p:cBhvr>
                                        <p:cTn id="22" dur="500"/>
                                        <p:tgtEl>
                                          <p:spTgt spid="251907">
                                            <p:txEl>
                                              <p:charRg st="88" end="10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Rectangle 2"/>
          <p:cNvSpPr>
            <a:spLocks noGrp="1" noRot="1"/>
          </p:cNvSpPr>
          <p:nvPr>
            <p:ph type="title"/>
          </p:nvPr>
        </p:nvSpPr>
        <p:spPr>
          <a:xfrm>
            <a:off x="515938" y="0"/>
            <a:ext cx="8001000" cy="1216025"/>
          </a:xfrm>
          <a:ln/>
        </p:spPr>
        <p:txBody>
          <a:bodyPr vert="horz" wrap="square" lIns="91440" tIns="45720" rIns="91440" bIns="45720" anchor="b"/>
          <a:p>
            <a:pPr lvl="0" algn="l" eaLnBrk="1" hangingPunct="1"/>
            <a:r>
              <a:rPr lang="zh-CN" altLang="en-US" sz="3200" dirty="0">
                <a:ea typeface="黑体" panose="02010609060101010101" pitchFamily="49" charset="-122"/>
              </a:rPr>
              <a:t>温馨提示</a:t>
            </a:r>
            <a:endParaRPr lang="zh-CN" altLang="en-US" sz="3200" dirty="0">
              <a:ea typeface="黑体" panose="02010609060101010101" pitchFamily="49" charset="-122"/>
            </a:endParaRPr>
          </a:p>
        </p:txBody>
      </p:sp>
      <p:sp>
        <p:nvSpPr>
          <p:cNvPr id="378883" name="Rectangle 3"/>
          <p:cNvSpPr>
            <a:spLocks noGrp="1" noRot="1"/>
          </p:cNvSpPr>
          <p:nvPr>
            <p:ph type="body"/>
          </p:nvPr>
        </p:nvSpPr>
        <p:spPr>
          <a:xfrm>
            <a:off x="568325" y="1293813"/>
            <a:ext cx="8001000" cy="4267200"/>
          </a:xfrm>
          <a:ln/>
        </p:spPr>
        <p:txBody>
          <a:bodyPr vert="horz" wrap="square" lIns="91440" tIns="45720" rIns="91440" bIns="45720" anchor="t"/>
          <a:p>
            <a:pPr lvl="0" indent="-342900" eaLnBrk="1" hangingPunct="1">
              <a:lnSpc>
                <a:spcPct val="130000"/>
              </a:lnSpc>
            </a:pPr>
            <a:r>
              <a:rPr lang="zh-CN" altLang="en-US" sz="2400" dirty="0"/>
              <a:t>测试时第一题、第二题试题要</a:t>
            </a:r>
            <a:r>
              <a:rPr lang="zh-CN" altLang="en-US" sz="2400" b="1" u="sng" dirty="0">
                <a:solidFill>
                  <a:srgbClr val="0000CC"/>
                </a:solidFill>
              </a:rPr>
              <a:t>横向朗读</a:t>
            </a:r>
            <a:endParaRPr lang="zh-CN" altLang="en-US" sz="2400" b="1" u="sng" dirty="0">
              <a:solidFill>
                <a:srgbClr val="0000CC"/>
              </a:solidFill>
            </a:endParaRPr>
          </a:p>
          <a:p>
            <a:pPr lvl="0" indent="-342900" eaLnBrk="1" hangingPunct="1">
              <a:lnSpc>
                <a:spcPct val="130000"/>
              </a:lnSpc>
            </a:pPr>
            <a:r>
              <a:rPr lang="zh-CN" altLang="en-US" sz="2400" dirty="0"/>
              <a:t>朗读试题时注意</a:t>
            </a:r>
            <a:r>
              <a:rPr lang="zh-CN" altLang="en-US" sz="2400" b="1" u="sng" dirty="0">
                <a:solidFill>
                  <a:srgbClr val="0000CC"/>
                </a:solidFill>
              </a:rPr>
              <a:t>不要漏行</a:t>
            </a:r>
            <a:r>
              <a:rPr lang="zh-CN" altLang="en-US" sz="2400" dirty="0">
                <a:solidFill>
                  <a:srgbClr val="0000CC"/>
                </a:solidFill>
              </a:rPr>
              <a:t>，</a:t>
            </a:r>
            <a:r>
              <a:rPr lang="zh-CN" altLang="en-US" sz="2400" dirty="0"/>
              <a:t>黑、蓝色字是为了防止读错行，都要按顺序读</a:t>
            </a:r>
            <a:endParaRPr lang="zh-CN" altLang="en-US" sz="2400" dirty="0"/>
          </a:p>
          <a:p>
            <a:pPr lvl="0" indent="-342900" eaLnBrk="1" hangingPunct="1">
              <a:lnSpc>
                <a:spcPct val="130000"/>
              </a:lnSpc>
            </a:pPr>
            <a:r>
              <a:rPr lang="zh-CN" altLang="en-US" sz="2400" dirty="0"/>
              <a:t>完成每项试题后请立即点击 </a:t>
            </a:r>
            <a:r>
              <a:rPr lang="zh-CN" altLang="en-US" sz="2400" b="1" u="sng" dirty="0">
                <a:solidFill>
                  <a:srgbClr val="0000CC"/>
                </a:solidFill>
              </a:rPr>
              <a:t>右下角“下一题” </a:t>
            </a:r>
            <a:r>
              <a:rPr lang="zh-CN" altLang="en-US" sz="2400" dirty="0"/>
              <a:t>按钮，防止录入太多空白音影响成绩</a:t>
            </a:r>
            <a:endParaRPr lang="zh-CN" altLang="en-US" sz="2400" dirty="0"/>
          </a:p>
          <a:p>
            <a:pPr lvl="0" indent="-342900" eaLnBrk="1" hangingPunct="1">
              <a:lnSpc>
                <a:spcPct val="130000"/>
              </a:lnSpc>
            </a:pPr>
            <a:r>
              <a:rPr lang="zh-CN" altLang="en-US" sz="2400" dirty="0"/>
              <a:t>朗读过程中</a:t>
            </a:r>
            <a:r>
              <a:rPr lang="zh-CN" altLang="en-US" sz="2400" b="1" u="sng" dirty="0">
                <a:solidFill>
                  <a:srgbClr val="0000CC"/>
                </a:solidFill>
              </a:rPr>
              <a:t>不要说与试题内容无关的话</a:t>
            </a:r>
            <a:r>
              <a:rPr lang="zh-CN" altLang="en-US" sz="2400" dirty="0"/>
              <a:t>，有问题举手示意</a:t>
            </a:r>
            <a:endParaRPr lang="zh-CN" altLang="en-US" sz="2400" dirty="0"/>
          </a:p>
          <a:p>
            <a:pPr lvl="0" indent="-342900" eaLnBrk="1" hangingPunct="1">
              <a:lnSpc>
                <a:spcPct val="130000"/>
              </a:lnSpc>
            </a:pPr>
            <a:r>
              <a:rPr lang="zh-CN" altLang="en-US" sz="2400" dirty="0"/>
              <a:t>第四题说话部分</a:t>
            </a:r>
            <a:r>
              <a:rPr lang="zh-CN" altLang="en-US" sz="2400" b="1" u="sng" dirty="0">
                <a:solidFill>
                  <a:srgbClr val="0000CC"/>
                </a:solidFill>
              </a:rPr>
              <a:t>满三分钟</a:t>
            </a:r>
            <a:r>
              <a:rPr lang="zh-CN" altLang="en-US" sz="2400" dirty="0"/>
              <a:t>后，即可停止答题，提交试卷，即使您不点击，系统也会</a:t>
            </a:r>
            <a:r>
              <a:rPr lang="zh-CN" altLang="en-US" sz="2400" b="1" u="sng" dirty="0">
                <a:solidFill>
                  <a:srgbClr val="0000CC"/>
                </a:solidFill>
              </a:rPr>
              <a:t>自动提交试卷</a:t>
            </a:r>
            <a:r>
              <a:rPr lang="zh-CN" altLang="en-US" sz="2400" dirty="0"/>
              <a:t>，结束测试。</a:t>
            </a:r>
            <a:endParaRPr lang="zh-CN" altLang="en-US" sz="2400" dirty="0"/>
          </a:p>
          <a:p>
            <a:pPr lvl="0" indent="-342900" eaLnBrk="1" hangingPunct="1">
              <a:lnSpc>
                <a:spcPct val="130000"/>
              </a:lnSpc>
              <a:buNone/>
            </a:pPr>
            <a:br>
              <a:rPr lang="zh-CN" altLang="en-US" sz="2400" dirty="0"/>
            </a:br>
            <a:endParaRPr lang="zh-CN" altLang="en-US" sz="2400" dirty="0"/>
          </a:p>
          <a:p>
            <a:pPr lvl="0" indent="-342900" eaLnBrk="1" hangingPunct="1">
              <a:lnSpc>
                <a:spcPct val="80000"/>
              </a:lnSpc>
            </a:pPr>
            <a:endParaRPr lang="en-US" altLang="zh-CN" sz="1200" dirty="0"/>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78883">
                                            <p:txEl>
                                              <p:charRg st="0" end="18"/>
                                            </p:txEl>
                                          </p:spTgt>
                                        </p:tgtEl>
                                        <p:attrNameLst>
                                          <p:attrName>style.visibility</p:attrName>
                                        </p:attrNameLst>
                                      </p:cBhvr>
                                      <p:to>
                                        <p:strVal val="visible"/>
                                      </p:to>
                                    </p:set>
                                    <p:animEffect transition="in" filter="blinds(horizontal)">
                                      <p:cBhvr>
                                        <p:cTn id="7" dur="500"/>
                                        <p:tgtEl>
                                          <p:spTgt spid="378883">
                                            <p:txEl>
                                              <p:charRg st="0" end="18"/>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78883">
                                            <p:txEl>
                                              <p:charRg st="18" end="51"/>
                                            </p:txEl>
                                          </p:spTgt>
                                        </p:tgtEl>
                                        <p:attrNameLst>
                                          <p:attrName>style.visibility</p:attrName>
                                        </p:attrNameLst>
                                      </p:cBhvr>
                                      <p:to>
                                        <p:strVal val="visible"/>
                                      </p:to>
                                    </p:set>
                                    <p:animEffect transition="in" filter="blinds(horizontal)">
                                      <p:cBhvr>
                                        <p:cTn id="12" dur="500"/>
                                        <p:tgtEl>
                                          <p:spTgt spid="378883">
                                            <p:txEl>
                                              <p:charRg st="18" end="5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78883">
                                            <p:txEl>
                                              <p:charRg st="51" end="90"/>
                                            </p:txEl>
                                          </p:spTgt>
                                        </p:tgtEl>
                                        <p:attrNameLst>
                                          <p:attrName>style.visibility</p:attrName>
                                        </p:attrNameLst>
                                      </p:cBhvr>
                                      <p:to>
                                        <p:strVal val="visible"/>
                                      </p:to>
                                    </p:set>
                                    <p:animEffect transition="in" filter="blinds(horizontal)">
                                      <p:cBhvr>
                                        <p:cTn id="17" dur="500"/>
                                        <p:tgtEl>
                                          <p:spTgt spid="378883">
                                            <p:txEl>
                                              <p:charRg st="51" end="9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78883">
                                            <p:txEl>
                                              <p:charRg st="90" end="116"/>
                                            </p:txEl>
                                          </p:spTgt>
                                        </p:tgtEl>
                                        <p:attrNameLst>
                                          <p:attrName>style.visibility</p:attrName>
                                        </p:attrNameLst>
                                      </p:cBhvr>
                                      <p:to>
                                        <p:strVal val="visible"/>
                                      </p:to>
                                    </p:set>
                                    <p:animEffect transition="in" filter="blinds(horizontal)">
                                      <p:cBhvr>
                                        <p:cTn id="22" dur="500"/>
                                        <p:tgtEl>
                                          <p:spTgt spid="378883">
                                            <p:txEl>
                                              <p:charRg st="90" end="11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78883">
                                            <p:txEl>
                                              <p:charRg st="165" end="167"/>
                                            </p:txEl>
                                          </p:spTgt>
                                        </p:tgtEl>
                                        <p:attrNameLst>
                                          <p:attrName>style.visibility</p:attrName>
                                        </p:attrNameLst>
                                      </p:cBhvr>
                                      <p:to>
                                        <p:strVal val="visible"/>
                                      </p:to>
                                    </p:set>
                                    <p:animEffect transition="in" filter="blinds(horizontal)">
                                      <p:cBhvr>
                                        <p:cTn id="27" dur="500"/>
                                        <p:tgtEl>
                                          <p:spTgt spid="378883">
                                            <p:txEl>
                                              <p:charRg st="165" end="16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78883">
                                            <p:txEl>
                                              <p:charRg st="116" end="165"/>
                                            </p:txEl>
                                          </p:spTgt>
                                        </p:tgtEl>
                                        <p:attrNameLst>
                                          <p:attrName>style.visibility</p:attrName>
                                        </p:attrNameLst>
                                      </p:cBhvr>
                                      <p:to>
                                        <p:strVal val="visible"/>
                                      </p:to>
                                    </p:set>
                                    <p:animEffect transition="in" filter="blinds(horizontal)">
                                      <p:cBhvr>
                                        <p:cTn id="32" dur="500"/>
                                        <p:tgtEl>
                                          <p:spTgt spid="378883">
                                            <p:txEl>
                                              <p:charRg st="116" end="16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Rectangle 2"/>
          <p:cNvSpPr>
            <a:spLocks noGrp="1" noRot="1"/>
          </p:cNvSpPr>
          <p:nvPr>
            <p:ph type="title"/>
          </p:nvPr>
        </p:nvSpPr>
        <p:spPr>
          <a:xfrm>
            <a:off x="273050" y="174625"/>
            <a:ext cx="8540750" cy="1143000"/>
          </a:xfrm>
          <a:ln/>
        </p:spPr>
        <p:txBody>
          <a:bodyPr vert="horz" wrap="square" lIns="91440" tIns="45720" rIns="91440" bIns="45720" anchor="ctr"/>
          <a:p>
            <a:pPr algn="l" eaLnBrk="1" hangingPunct="1"/>
            <a:r>
              <a:rPr lang="zh-CN" altLang="en-US" sz="2800" dirty="0"/>
              <a:t>   </a:t>
            </a:r>
            <a:br>
              <a:rPr lang="zh-CN" altLang="en-US" sz="2800" dirty="0"/>
            </a:br>
            <a:r>
              <a:rPr lang="zh-CN" altLang="en-US" sz="2800" dirty="0"/>
              <a:t>     模拟考试</a:t>
            </a:r>
            <a:endParaRPr lang="zh-CN" altLang="en-US" sz="2800" dirty="0"/>
          </a:p>
        </p:txBody>
      </p:sp>
      <p:graphicFrame>
        <p:nvGraphicFramePr>
          <p:cNvPr id="22530" name="Object 3"/>
          <p:cNvGraphicFramePr>
            <a:graphicFrameLocks noGrp="1"/>
          </p:cNvGraphicFramePr>
          <p:nvPr>
            <p:ph idx="1"/>
          </p:nvPr>
        </p:nvGraphicFramePr>
        <p:xfrm>
          <a:off x="652463" y="1019175"/>
          <a:ext cx="8215312" cy="5391150"/>
        </p:xfrm>
        <a:graphic>
          <a:graphicData uri="http://schemas.openxmlformats.org/presentationml/2006/ole">
            <mc:AlternateContent xmlns:mc="http://schemas.openxmlformats.org/markup-compatibility/2006">
              <mc:Choice xmlns:v="urn:schemas-microsoft-com:vml" Requires="v">
                <p:oleObj spid="_x0000_s3076" name="" r:id="rId1" imgW="7450455" imgH="3451860" progId="Word.Document.8">
                  <p:embed/>
                </p:oleObj>
              </mc:Choice>
              <mc:Fallback>
                <p:oleObj name="" r:id="rId1" imgW="7450455" imgH="3451860" progId="Word.Document.8">
                  <p:embed/>
                  <p:pic>
                    <p:nvPicPr>
                      <p:cNvPr id="0" name="图片 3075"/>
                      <p:cNvPicPr/>
                      <p:nvPr/>
                    </p:nvPicPr>
                    <p:blipFill>
                      <a:blip r:embed="rId2"/>
                      <a:stretch>
                        <a:fillRect/>
                      </a:stretch>
                    </p:blipFill>
                    <p:spPr>
                      <a:xfrm>
                        <a:off x="652463" y="1019175"/>
                        <a:ext cx="8215312" cy="5391150"/>
                      </a:xfrm>
                      <a:prstGeom prst="rect">
                        <a:avLst/>
                      </a:prstGeom>
                      <a:noFill/>
                      <a:ln w="38100">
                        <a:miter/>
                      </a:ln>
                    </p:spPr>
                  </p:pic>
                </p:oleObj>
              </mc:Fallback>
            </mc:AlternateContent>
          </a:graphicData>
        </a:graphic>
      </p:graphicFrame>
      <p:graphicFrame>
        <p:nvGraphicFramePr>
          <p:cNvPr id="22531" name="Object 4"/>
          <p:cNvGraphicFramePr/>
          <p:nvPr/>
        </p:nvGraphicFramePr>
        <p:xfrm>
          <a:off x="647700" y="1016000"/>
          <a:ext cx="8242300" cy="3708400"/>
        </p:xfrm>
        <a:graphic>
          <a:graphicData uri="http://schemas.openxmlformats.org/presentationml/2006/ole">
            <mc:AlternateContent xmlns:mc="http://schemas.openxmlformats.org/markup-compatibility/2006">
              <mc:Choice xmlns:v="urn:schemas-microsoft-com:vml" Requires="v">
                <p:oleObj spid="_x0000_s3077" name="" r:id="rId3" imgW="7660640" imgH="3435350" progId="Word.Document.8">
                  <p:embed/>
                </p:oleObj>
              </mc:Choice>
              <mc:Fallback>
                <p:oleObj name="" r:id="rId3" imgW="7660640" imgH="3435350" progId="Word.Document.8">
                  <p:embed/>
                  <p:pic>
                    <p:nvPicPr>
                      <p:cNvPr id="0" name="图片 3076"/>
                      <p:cNvPicPr/>
                      <p:nvPr/>
                    </p:nvPicPr>
                    <p:blipFill>
                      <a:blip r:embed="rId4"/>
                      <a:stretch>
                        <a:fillRect/>
                      </a:stretch>
                    </p:blipFill>
                    <p:spPr>
                      <a:xfrm>
                        <a:off x="647700" y="1016000"/>
                        <a:ext cx="8242300" cy="3708400"/>
                      </a:xfrm>
                      <a:prstGeom prst="rect">
                        <a:avLst/>
                      </a:prstGeom>
                      <a:noFill/>
                      <a:ln w="38100">
                        <a:noFill/>
                        <a:miter/>
                      </a:ln>
                    </p:spPr>
                  </p:pic>
                </p:oleObj>
              </mc:Fallback>
            </mc:AlternateContent>
          </a:graphicData>
        </a:graphic>
      </p:graphicFrame>
    </p:spTree>
  </p:cSld>
  <p:clrMapOvr>
    <a:masterClrMapping/>
  </p:clrMapOvr>
  <p:transition spd="slow">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Rectangle 2"/>
          <p:cNvSpPr>
            <a:spLocks noGrp="1" noRot="1"/>
          </p:cNvSpPr>
          <p:nvPr>
            <p:ph type="title"/>
          </p:nvPr>
        </p:nvSpPr>
        <p:spPr>
          <a:xfrm>
            <a:off x="611188" y="476250"/>
            <a:ext cx="7769225" cy="1141413"/>
          </a:xfrm>
          <a:ln/>
        </p:spPr>
        <p:txBody>
          <a:bodyPr vert="horz" wrap="square" lIns="91440" tIns="45720" rIns="91440" bIns="45720" anchor="b"/>
          <a:p>
            <a:pPr lvl="0" eaLnBrk="1" hangingPunct="1"/>
            <a:r>
              <a:rPr lang="zh-CN" altLang="en-US" sz="5100" dirty="0">
                <a:latin typeface="黑体" panose="02010609060101010101" pitchFamily="49" charset="-122"/>
                <a:ea typeface="黑体" panose="02010609060101010101" pitchFamily="49" charset="-122"/>
              </a:rPr>
              <a:t>结 语</a:t>
            </a:r>
            <a:endParaRPr lang="zh-CN" altLang="en-US" sz="5100" dirty="0">
              <a:latin typeface="黑体" panose="02010609060101010101" pitchFamily="49" charset="-122"/>
              <a:ea typeface="黑体" panose="02010609060101010101" pitchFamily="49" charset="-122"/>
            </a:endParaRPr>
          </a:p>
        </p:txBody>
      </p:sp>
      <p:sp>
        <p:nvSpPr>
          <p:cNvPr id="236547" name="Rectangle 3"/>
          <p:cNvSpPr>
            <a:spLocks noGrp="1" noRot="1"/>
          </p:cNvSpPr>
          <p:nvPr>
            <p:ph type="body"/>
          </p:nvPr>
        </p:nvSpPr>
        <p:spPr>
          <a:xfrm>
            <a:off x="1878013" y="2640013"/>
            <a:ext cx="6542087" cy="1258887"/>
          </a:xfrm>
          <a:ln/>
        </p:spPr>
        <p:txBody>
          <a:bodyPr vert="horz" wrap="square" lIns="91440" tIns="45720" rIns="91440" bIns="45720" anchor="t"/>
          <a:p>
            <a:pPr lvl="0" indent="-342900" eaLnBrk="1" hangingPunct="1">
              <a:buNone/>
            </a:pPr>
            <a:r>
              <a:rPr lang="zh-CN" altLang="en-US" sz="5400" b="1" dirty="0">
                <a:solidFill>
                  <a:srgbClr val="FF0000"/>
                </a:solidFill>
              </a:rPr>
              <a:t>祝大家考试顺利！</a:t>
            </a:r>
            <a:endParaRPr lang="zh-CN" altLang="en-US" sz="5400" b="1" dirty="0">
              <a:solidFill>
                <a:srgbClr val="FF0000"/>
              </a:solidFill>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36547">
                                            <p:txEl>
                                              <p:charRg st="0" end="9"/>
                                            </p:txEl>
                                          </p:spTgt>
                                        </p:tgtEl>
                                        <p:attrNameLst>
                                          <p:attrName>style.visibility</p:attrName>
                                        </p:attrNameLst>
                                      </p:cBhvr>
                                      <p:to>
                                        <p:strVal val="visible"/>
                                      </p:to>
                                    </p:set>
                                    <p:animEffect transition="in" filter="wheel(4)">
                                      <p:cBhvr>
                                        <p:cTn id="7" dur="500"/>
                                        <p:tgtEl>
                                          <p:spTgt spid="236547">
                                            <p:txEl>
                                              <p:charRg st="0" end="9"/>
                                            </p:txEl>
                                          </p:spTgt>
                                        </p:tgtEl>
                                      </p:cBhvr>
                                    </p:animEffect>
                                  </p:childTnLst>
                                </p:cTn>
                              </p:par>
                            </p:childTnLst>
                          </p:cTn>
                        </p:par>
                        <p:par>
                          <p:cTn id="8" fill="hold">
                            <p:stCondLst>
                              <p:cond delay="500"/>
                            </p:stCondLst>
                            <p:childTnLst>
                              <p:par>
                                <p:cTn id="9" presetID="6" presetClass="emph" presetSubtype="0" fill="hold" grpId="1" nodeType="afterEffect">
                                  <p:stCondLst>
                                    <p:cond delay="0"/>
                                  </p:stCondLst>
                                  <p:childTnLst>
                                    <p:animScale>
                                      <p:cBhvr>
                                        <p:cTn id="10" dur="2000" fill="hold"/>
                                        <p:tgtEl>
                                          <p:spTgt spid="236547">
                                            <p:txEl>
                                              <p:charRg st="0" end="9"/>
                                            </p:txEl>
                                          </p:spTgt>
                                        </p:tgtEl>
                                      </p:cBhvr>
                                      <p:by x="150000" y="150000"/>
                                    </p:animScale>
                                  </p:childTnLst>
                                </p:cTn>
                              </p:par>
                            </p:childTnLst>
                          </p:cTn>
                        </p:par>
                        <p:par>
                          <p:cTn id="11" fill="hold">
                            <p:stCondLst>
                              <p:cond delay="2500"/>
                            </p:stCondLst>
                            <p:childTnLst>
                              <p:par>
                                <p:cTn id="12" presetID="26" presetClass="emph" presetSubtype="0" fill="hold" nodeType="afterEffect">
                                  <p:stCondLst>
                                    <p:cond delay="0"/>
                                  </p:stCondLst>
                                  <p:childTnLst>
                                    <p:animEffect transition="out" filter="fade">
                                      <p:cBhvr>
                                        <p:cTn id="13" dur="500" tmFilter="0, 0; .2, .5; .8, .5; 1, 0"/>
                                        <p:tgtEl>
                                          <p:spTgt spid="236547">
                                            <p:txEl>
                                              <p:charRg st="0" end="9"/>
                                            </p:txEl>
                                          </p:spTgt>
                                        </p:tgtEl>
                                      </p:cBhvr>
                                    </p:animEffect>
                                    <p:animScale>
                                      <p:cBhvr>
                                        <p:cTn id="14" dur="250" autoRev="1" fill="hold"/>
                                        <p:tgtEl>
                                          <p:spTgt spid="236547">
                                            <p:txEl>
                                              <p:charRg st="0" end="9"/>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47" grpId="0" build="p"/>
      <p:bldP spid="236547"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82" name="AutoShape 2"/>
          <p:cNvSpPr/>
          <p:nvPr/>
        </p:nvSpPr>
        <p:spPr>
          <a:xfrm>
            <a:off x="2173288" y="1985963"/>
            <a:ext cx="4376737" cy="552450"/>
          </a:xfrm>
          <a:prstGeom prst="roundRect">
            <a:avLst>
              <a:gd name="adj" fmla="val 16667"/>
            </a:avLst>
          </a:prstGeom>
          <a:solidFill>
            <a:srgbClr val="FF6600"/>
          </a:solidFill>
          <a:ln w="9525">
            <a:noFill/>
          </a:ln>
          <a:effectLst>
            <a:prstShdw prst="shdw17" dist="17961" dir="2699999">
              <a:srgbClr val="990000"/>
            </a:prstShdw>
          </a:effectLst>
        </p:spPr>
        <p:txBody>
          <a:bodyPr wrap="none" lIns="87433" tIns="43716" rIns="87433" bIns="43716" anchor="ctr"/>
          <a:p>
            <a:pPr lvl="0" indent="0" defTabSz="875030" eaLnBrk="0" hangingPunct="0"/>
            <a:r>
              <a:rPr lang="zh-CN" altLang="en-US" sz="3400" dirty="0">
                <a:solidFill>
                  <a:schemeClr val="bg1"/>
                </a:solidFill>
                <a:latin typeface="Times New Roman" panose="02020603050405020304" pitchFamily="18" charset="0"/>
                <a:ea typeface="黑体" panose="02010609060101010101" pitchFamily="49" charset="-122"/>
              </a:rPr>
              <a:t>报名条件</a:t>
            </a:r>
            <a:endParaRPr lang="zh-CN" altLang="en-US" sz="3400" dirty="0">
              <a:solidFill>
                <a:schemeClr val="bg1"/>
              </a:solidFill>
              <a:latin typeface="Times New Roman" panose="02020603050405020304" pitchFamily="18" charset="0"/>
              <a:ea typeface="黑体" panose="02010609060101010101" pitchFamily="49" charset="-122"/>
            </a:endParaRPr>
          </a:p>
        </p:txBody>
      </p:sp>
      <p:sp>
        <p:nvSpPr>
          <p:cNvPr id="6146" name="Rectangle 3"/>
          <p:cNvSpPr>
            <a:spLocks noGrp="1" noRot="1"/>
          </p:cNvSpPr>
          <p:nvPr>
            <p:ph type="title"/>
          </p:nvPr>
        </p:nvSpPr>
        <p:spPr>
          <a:xfrm>
            <a:off x="468313" y="620713"/>
            <a:ext cx="8001000" cy="1216025"/>
          </a:xfrm>
          <a:ln/>
        </p:spPr>
        <p:txBody>
          <a:bodyPr vert="horz" wrap="square" lIns="91315" tIns="45658" rIns="91315" bIns="45658" anchor="ctr"/>
          <a:p>
            <a:pPr lvl="0" eaLnBrk="1" hangingPunct="1"/>
            <a:r>
              <a:rPr lang="zh-CN" altLang="en-US" sz="5100" dirty="0">
                <a:ea typeface="黑体" panose="02010609060101010101" pitchFamily="49" charset="-122"/>
              </a:rPr>
              <a:t>内容提纲</a:t>
            </a:r>
            <a:endParaRPr lang="zh-CN" altLang="en-US" sz="5100" dirty="0">
              <a:ea typeface="黑体" panose="02010609060101010101" pitchFamily="49" charset="-122"/>
            </a:endParaRPr>
          </a:p>
        </p:txBody>
      </p:sp>
      <p:sp>
        <p:nvSpPr>
          <p:cNvPr id="122886" name="AutoShape 6"/>
          <p:cNvSpPr/>
          <p:nvPr/>
        </p:nvSpPr>
        <p:spPr>
          <a:xfrm>
            <a:off x="2170113" y="2760663"/>
            <a:ext cx="4451350" cy="552450"/>
          </a:xfrm>
          <a:prstGeom prst="roundRect">
            <a:avLst>
              <a:gd name="adj" fmla="val 16667"/>
            </a:avLst>
          </a:prstGeom>
          <a:solidFill>
            <a:srgbClr val="FF9900"/>
          </a:solidFill>
          <a:ln w="9525">
            <a:noFill/>
          </a:ln>
          <a:effectLst>
            <a:prstShdw prst="shdw17" dist="17961" dir="2699999">
              <a:srgbClr val="4D4D4D"/>
            </a:prstShdw>
          </a:effectLst>
        </p:spPr>
        <p:txBody>
          <a:bodyPr wrap="none" lIns="87433" tIns="43716" rIns="87433" bIns="43716" anchor="ctr"/>
          <a:p>
            <a:pPr lvl="0" indent="0" defTabSz="875030" eaLnBrk="0" hangingPunct="0"/>
            <a:r>
              <a:rPr lang="zh-CN" altLang="en-US" sz="3400" dirty="0">
                <a:solidFill>
                  <a:schemeClr val="bg1"/>
                </a:solidFill>
                <a:latin typeface="Times New Roman" panose="02020603050405020304" pitchFamily="18" charset="0"/>
                <a:ea typeface="黑体" panose="02010609060101010101" pitchFamily="49" charset="-122"/>
              </a:rPr>
              <a:t>类型及要求</a:t>
            </a:r>
            <a:endParaRPr lang="zh-CN" altLang="en-US" sz="3400" dirty="0">
              <a:solidFill>
                <a:schemeClr val="bg1"/>
              </a:solidFill>
              <a:latin typeface="Times New Roman" panose="02020603050405020304" pitchFamily="18" charset="0"/>
              <a:ea typeface="黑体" panose="02010609060101010101" pitchFamily="49" charset="-122"/>
            </a:endParaRPr>
          </a:p>
        </p:txBody>
      </p:sp>
      <p:sp>
        <p:nvSpPr>
          <p:cNvPr id="122889" name="AutoShape 9"/>
          <p:cNvSpPr/>
          <p:nvPr/>
        </p:nvSpPr>
        <p:spPr>
          <a:xfrm>
            <a:off x="2212975" y="3563938"/>
            <a:ext cx="4433888" cy="552450"/>
          </a:xfrm>
          <a:prstGeom prst="roundRect">
            <a:avLst>
              <a:gd name="adj" fmla="val 16667"/>
            </a:avLst>
          </a:prstGeom>
          <a:solidFill>
            <a:srgbClr val="FFCC00"/>
          </a:solidFill>
          <a:ln w="9525">
            <a:noFill/>
          </a:ln>
          <a:effectLst>
            <a:prstShdw prst="shdw17" dist="17961" dir="2699999">
              <a:srgbClr val="4D4D4D"/>
            </a:prstShdw>
          </a:effectLst>
        </p:spPr>
        <p:txBody>
          <a:bodyPr wrap="none" lIns="87433" tIns="43716" rIns="87433" bIns="43716" anchor="ctr"/>
          <a:p>
            <a:pPr lvl="0" indent="0" defTabSz="875030" eaLnBrk="0" hangingPunct="0"/>
            <a:r>
              <a:rPr lang="zh-CN" altLang="en-US" sz="3400" dirty="0">
                <a:solidFill>
                  <a:schemeClr val="bg1"/>
                </a:solidFill>
                <a:latin typeface="Times New Roman" panose="02020603050405020304" pitchFamily="18" charset="0"/>
                <a:ea typeface="黑体" panose="02010609060101010101" pitchFamily="49" charset="-122"/>
              </a:rPr>
              <a:t>测试流程</a:t>
            </a:r>
            <a:endParaRPr lang="zh-CN" altLang="en-US" sz="3400" dirty="0">
              <a:solidFill>
                <a:schemeClr val="bg1"/>
              </a:solidFill>
              <a:latin typeface="Times New Roman" panose="02020603050405020304" pitchFamily="18" charset="0"/>
              <a:ea typeface="黑体" panose="02010609060101010101" pitchFamily="49" charset="-122"/>
            </a:endParaRPr>
          </a:p>
        </p:txBody>
      </p:sp>
      <p:sp>
        <p:nvSpPr>
          <p:cNvPr id="2" name="AutoShape 2"/>
          <p:cNvSpPr/>
          <p:nvPr/>
        </p:nvSpPr>
        <p:spPr>
          <a:xfrm>
            <a:off x="2198688" y="4362450"/>
            <a:ext cx="4448175" cy="552450"/>
          </a:xfrm>
          <a:prstGeom prst="roundRect">
            <a:avLst>
              <a:gd name="adj" fmla="val 16667"/>
            </a:avLst>
          </a:prstGeom>
          <a:solidFill>
            <a:srgbClr val="FFCC99"/>
          </a:solidFill>
          <a:ln w="9525">
            <a:noFill/>
          </a:ln>
          <a:effectLst>
            <a:prstShdw prst="shdw17" dist="17961" dir="2699999">
              <a:srgbClr val="990000"/>
            </a:prstShdw>
          </a:effectLst>
        </p:spPr>
        <p:txBody>
          <a:bodyPr wrap="none" lIns="87433" tIns="43716" rIns="87433" bIns="43716" anchor="ctr"/>
          <a:p>
            <a:pPr lvl="0" indent="0" defTabSz="875030" eaLnBrk="0" hangingPunct="0"/>
            <a:r>
              <a:rPr lang="zh-CN" altLang="en-US" sz="3400" dirty="0">
                <a:solidFill>
                  <a:schemeClr val="bg1"/>
                </a:solidFill>
                <a:latin typeface="Times New Roman" panose="02020603050405020304" pitchFamily="18" charset="0"/>
                <a:ea typeface="黑体" panose="02010609060101010101" pitchFamily="49" charset="-122"/>
              </a:rPr>
              <a:t>普通话等级</a:t>
            </a:r>
            <a:endParaRPr lang="zh-CN" altLang="en-US" sz="3400" dirty="0">
              <a:solidFill>
                <a:schemeClr val="bg1"/>
              </a:solidFill>
              <a:latin typeface="Times New Roman" panose="02020603050405020304" pitchFamily="18" charset="0"/>
              <a:ea typeface="黑体" panose="02010609060101010101" pitchFamily="49" charset="-122"/>
            </a:endParaRPr>
          </a:p>
        </p:txBody>
      </p:sp>
      <p:sp>
        <p:nvSpPr>
          <p:cNvPr id="3" name="AutoShape 2"/>
          <p:cNvSpPr/>
          <p:nvPr/>
        </p:nvSpPr>
        <p:spPr>
          <a:xfrm>
            <a:off x="2257425" y="5189538"/>
            <a:ext cx="4389438" cy="552450"/>
          </a:xfrm>
          <a:prstGeom prst="roundRect">
            <a:avLst>
              <a:gd name="adj" fmla="val 16667"/>
            </a:avLst>
          </a:prstGeom>
          <a:solidFill>
            <a:srgbClr val="FFCC99"/>
          </a:solidFill>
          <a:ln w="9525">
            <a:noFill/>
          </a:ln>
          <a:effectLst>
            <a:prstShdw prst="shdw17" dist="17961" dir="2699999">
              <a:srgbClr val="990000"/>
            </a:prstShdw>
          </a:effectLst>
        </p:spPr>
        <p:txBody>
          <a:bodyPr wrap="none" lIns="87433" tIns="43716" rIns="87433" bIns="43716" anchor="ctr"/>
          <a:p>
            <a:pPr lvl="0" indent="0" defTabSz="875030" eaLnBrk="0" hangingPunct="0"/>
            <a:r>
              <a:rPr lang="zh-CN" altLang="en-US" sz="3400" dirty="0">
                <a:solidFill>
                  <a:schemeClr val="bg1"/>
                </a:solidFill>
                <a:latin typeface="Times New Roman" panose="02020603050405020304" pitchFamily="18" charset="0"/>
                <a:ea typeface="黑体" panose="02010609060101010101" pitchFamily="49" charset="-122"/>
              </a:rPr>
              <a:t>模拟考试</a:t>
            </a:r>
            <a:endParaRPr lang="zh-CN" altLang="en-US" sz="3400" dirty="0">
              <a:solidFill>
                <a:schemeClr val="bg1"/>
              </a:solidFill>
              <a:latin typeface="Times New Roman" panose="02020603050405020304" pitchFamily="18" charset="0"/>
              <a:ea typeface="黑体" panose="02010609060101010101" pitchFamily="49" charset="-122"/>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882"/>
                                        </p:tgtEl>
                                        <p:attrNameLst>
                                          <p:attrName>style.visibility</p:attrName>
                                        </p:attrNameLst>
                                      </p:cBhvr>
                                      <p:to>
                                        <p:strVal val="visible"/>
                                      </p:to>
                                    </p:set>
                                    <p:animEffect transition="in" filter="blinds(horizontal)">
                                      <p:cBhvr>
                                        <p:cTn id="7" dur="500"/>
                                        <p:tgtEl>
                                          <p:spTgt spid="12288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22886"/>
                                        </p:tgtEl>
                                        <p:attrNameLst>
                                          <p:attrName>style.visibility</p:attrName>
                                        </p:attrNameLst>
                                      </p:cBhvr>
                                      <p:to>
                                        <p:strVal val="visible"/>
                                      </p:to>
                                    </p:set>
                                    <p:animEffect transition="in" filter="blinds(horizontal)">
                                      <p:cBhvr>
                                        <p:cTn id="10" dur="500"/>
                                        <p:tgtEl>
                                          <p:spTgt spid="12288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2889"/>
                                        </p:tgtEl>
                                        <p:attrNameLst>
                                          <p:attrName>style.visibility</p:attrName>
                                        </p:attrNameLst>
                                      </p:cBhvr>
                                      <p:to>
                                        <p:strVal val="visible"/>
                                      </p:to>
                                    </p:set>
                                    <p:animEffect transition="in" filter="blinds(horizontal)">
                                      <p:cBhvr>
                                        <p:cTn id="13" dur="500"/>
                                        <p:tgtEl>
                                          <p:spTgt spid="122889"/>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linds(horizontal)">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blinds(horizontal)">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animBg="1"/>
      <p:bldP spid="122886" grpId="0" animBg="1"/>
      <p:bldP spid="122889" grpId="0" animBg="1"/>
      <p:bldP spid="2"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Rectangle 2"/>
          <p:cNvSpPr>
            <a:spLocks noGrp="1" noRot="1"/>
          </p:cNvSpPr>
          <p:nvPr>
            <p:ph type="title"/>
          </p:nvPr>
        </p:nvSpPr>
        <p:spPr>
          <a:xfrm>
            <a:off x="374650" y="552450"/>
            <a:ext cx="8540750" cy="779463"/>
          </a:xfrm>
          <a:ln/>
        </p:spPr>
        <p:txBody>
          <a:bodyPr vert="horz" wrap="square" lIns="91440" tIns="45720" rIns="91440" bIns="45720" anchor="ctr"/>
          <a:p>
            <a:pPr algn="l" eaLnBrk="1" hangingPunct="1"/>
            <a:r>
              <a:rPr lang="zh-CN" altLang="en-US" sz="2800" dirty="0"/>
              <a:t>报名通知</a:t>
            </a:r>
            <a:endParaRPr lang="zh-CN" altLang="en-US" sz="2800" dirty="0"/>
          </a:p>
        </p:txBody>
      </p:sp>
      <p:sp>
        <p:nvSpPr>
          <p:cNvPr id="8194" name="Rectangle 3"/>
          <p:cNvSpPr>
            <a:spLocks noGrp="1" noRot="1"/>
          </p:cNvSpPr>
          <p:nvPr>
            <p:ph idx="1"/>
          </p:nvPr>
        </p:nvSpPr>
        <p:spPr>
          <a:xfrm>
            <a:off x="331788" y="1179513"/>
            <a:ext cx="8540750" cy="4919663"/>
          </a:xfrm>
        </p:spPr>
        <p:txBody>
          <a:bodyPr vert="horz" wrap="square" lIns="91440" tIns="45720" rIns="91440" bIns="45720" anchor="t"/>
          <a:p>
            <a:pPr eaLnBrk="1" fontAlgn="base" hangingPunct="1">
              <a:lnSpc>
                <a:spcPct val="170000"/>
              </a:lnSpc>
              <a:spcBef>
                <a:spcPct val="0"/>
              </a:spcBef>
            </a:pPr>
            <a:r>
              <a:rPr lang="zh-CN" altLang="en-US" sz="2400" strike="noStrike" noProof="1" dirty="0"/>
              <a:t>一、测试人员范围</a:t>
            </a:r>
            <a:br>
              <a:rPr lang="zh-CN" altLang="en-US" sz="2400" dirty="0"/>
            </a:br>
            <a:r>
              <a:rPr lang="en-US" altLang="zh-CN" sz="2400" strike="noStrike" noProof="1" dirty="0"/>
              <a:t>1.</a:t>
            </a:r>
            <a:r>
              <a:rPr lang="zh-CN" altLang="en-US" sz="2400" strike="noStrike" noProof="1" dirty="0"/>
              <a:t>未持有有效普通话水平测试等级证书或普通话水平未达标的各级各类学校教师；</a:t>
            </a:r>
            <a:br>
              <a:rPr lang="zh-CN" altLang="en-US" sz="2400" dirty="0"/>
            </a:br>
            <a:r>
              <a:rPr lang="en-US" altLang="zh-CN" sz="2400" strike="noStrike" noProof="1" dirty="0"/>
              <a:t>2.</a:t>
            </a:r>
            <a:r>
              <a:rPr lang="zh-CN" altLang="en-US" sz="2400" strike="noStrike" noProof="1" dirty="0"/>
              <a:t>需参加教师资格认定的人员；</a:t>
            </a:r>
            <a:br>
              <a:rPr lang="zh-CN" altLang="en-US" sz="2400" dirty="0"/>
            </a:br>
            <a:r>
              <a:rPr lang="en-US" altLang="zh-CN" sz="2400" strike="noStrike" noProof="1" dirty="0"/>
              <a:t>3.</a:t>
            </a:r>
            <a:r>
              <a:rPr lang="zh-CN" altLang="en-US" sz="2400" strike="noStrike" noProof="1" dirty="0"/>
              <a:t>修满一年普通话课程的职业学校学生；</a:t>
            </a:r>
            <a:endParaRPr lang="zh-CN" altLang="en-US" sz="2400" strike="noStrike" noProof="1" dirty="0"/>
          </a:p>
          <a:p>
            <a:pPr marL="0" indent="0" eaLnBrk="1" fontAlgn="base" hangingPunct="1">
              <a:lnSpc>
                <a:spcPct val="170000"/>
              </a:lnSpc>
              <a:spcBef>
                <a:spcPct val="0"/>
              </a:spcBef>
              <a:buNone/>
            </a:pPr>
            <a:r>
              <a:rPr lang="en-US" altLang="zh-CN" sz="2400" strike="noStrike" noProof="1" dirty="0"/>
              <a:t>    4.</a:t>
            </a:r>
            <a:r>
              <a:rPr lang="zh-CN" altLang="en-US" sz="2400" strike="noStrike" noProof="1" dirty="0"/>
              <a:t>其他需取得普通话水平测试等级证书的人员。</a:t>
            </a:r>
            <a:endParaRPr lang="zh-CN" altLang="en-US" sz="2400" strike="noStrike" noProof="1" dirty="0"/>
          </a:p>
        </p:txBody>
      </p:sp>
    </p:spTree>
  </p:cSld>
  <p:clrMapOvr>
    <a:masterClrMapping/>
  </p:clrMapOvr>
  <p:transition spd="slow">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Rectangle 2"/>
          <p:cNvSpPr>
            <a:spLocks noGrp="1" noRot="1"/>
          </p:cNvSpPr>
          <p:nvPr>
            <p:ph type="title"/>
          </p:nvPr>
        </p:nvSpPr>
        <p:spPr>
          <a:xfrm>
            <a:off x="603250" y="463550"/>
            <a:ext cx="8540750" cy="1143000"/>
          </a:xfrm>
          <a:ln/>
        </p:spPr>
        <p:txBody>
          <a:bodyPr vert="horz" wrap="square" lIns="91440" tIns="45720" rIns="91440" bIns="45720" anchor="ctr"/>
          <a:p>
            <a:pPr algn="l" eaLnBrk="1" hangingPunct="1"/>
            <a:r>
              <a:rPr lang="zh-CN" altLang="en-US" sz="2800" dirty="0"/>
              <a:t>报名通知</a:t>
            </a:r>
            <a:endParaRPr lang="zh-CN" altLang="en-US" sz="2800" dirty="0"/>
          </a:p>
        </p:txBody>
      </p:sp>
      <p:sp>
        <p:nvSpPr>
          <p:cNvPr id="9218" name="Rectangle 3"/>
          <p:cNvSpPr>
            <a:spLocks noGrp="1" noRot="1"/>
          </p:cNvSpPr>
          <p:nvPr>
            <p:ph idx="1"/>
          </p:nvPr>
        </p:nvSpPr>
        <p:spPr>
          <a:xfrm>
            <a:off x="328613" y="1382713"/>
            <a:ext cx="8540750" cy="4194175"/>
          </a:xfrm>
          <a:ln/>
        </p:spPr>
        <p:txBody>
          <a:bodyPr vert="horz" wrap="square" lIns="91440" tIns="45720" rIns="91440" bIns="45720" anchor="t"/>
          <a:p>
            <a:pPr eaLnBrk="1" hangingPunct="1">
              <a:lnSpc>
                <a:spcPct val="130000"/>
              </a:lnSpc>
              <a:spcBef>
                <a:spcPct val="0"/>
              </a:spcBef>
            </a:pPr>
            <a:r>
              <a:rPr lang="zh-CN" altLang="en-US" sz="2400" dirty="0"/>
              <a:t>二、测试时间</a:t>
            </a:r>
            <a:br>
              <a:rPr lang="zh-CN" altLang="en-US" sz="2400" dirty="0"/>
            </a:br>
            <a:r>
              <a:rPr lang="zh-CN" altLang="en-US" sz="2400" dirty="0"/>
              <a:t>潍坊市普通话水平测试分别于上半年</a:t>
            </a:r>
            <a:r>
              <a:rPr lang="en-US" altLang="zh-CN" sz="2400" dirty="0"/>
              <a:t>3</a:t>
            </a:r>
            <a:r>
              <a:rPr lang="zh-CN" altLang="en-US" sz="2400" dirty="0"/>
              <a:t>月和下半年</a:t>
            </a:r>
            <a:r>
              <a:rPr lang="en-US" altLang="zh-CN" sz="2400" dirty="0"/>
              <a:t>9</a:t>
            </a:r>
            <a:r>
              <a:rPr lang="zh-CN" altLang="en-US" sz="2400" dirty="0"/>
              <a:t>月各组织一次。测试时间为</a:t>
            </a:r>
            <a:r>
              <a:rPr lang="en-US" altLang="zh-CN" sz="2400" dirty="0"/>
              <a:t>4</a:t>
            </a:r>
            <a:r>
              <a:rPr lang="zh-CN" altLang="en-US" sz="2400" dirty="0"/>
              <a:t>月份和</a:t>
            </a:r>
            <a:r>
              <a:rPr lang="en-US" altLang="zh-CN" sz="2400" dirty="0"/>
              <a:t>10</a:t>
            </a:r>
            <a:r>
              <a:rPr lang="zh-CN" altLang="en-US" sz="2400" dirty="0"/>
              <a:t>月份。具体测试时间，根据报名情况由潍坊市普通话培训测试中心统一安排。成绩查询为测试结束后</a:t>
            </a:r>
            <a:r>
              <a:rPr lang="en-US" altLang="zh-CN" sz="2400" dirty="0"/>
              <a:t>2</a:t>
            </a:r>
            <a:r>
              <a:rPr lang="zh-CN" altLang="en-US" sz="2400" dirty="0"/>
              <a:t>个月后可通过潍坊教育信息港网上查看成绩。测试等级证书需携带本人准考证或身份证到昌邑市教育和体育局基教科领取；测试不合格者在</a:t>
            </a:r>
            <a:r>
              <a:rPr lang="en-US" altLang="zh-CN" sz="2400" dirty="0"/>
              <a:t>3</a:t>
            </a:r>
            <a:r>
              <a:rPr lang="zh-CN" altLang="en-US" sz="2400" dirty="0"/>
              <a:t>个月后方可重新报名。</a:t>
            </a:r>
            <a:endParaRPr lang="zh-CN" altLang="en-US" sz="2400" dirty="0"/>
          </a:p>
          <a:p>
            <a:pPr eaLnBrk="1" hangingPunct="1">
              <a:lnSpc>
                <a:spcPct val="130000"/>
              </a:lnSpc>
            </a:pPr>
            <a:endParaRPr lang="zh-CN" altLang="en-US" sz="2400" dirty="0"/>
          </a:p>
        </p:txBody>
      </p:sp>
    </p:spTree>
  </p:cSld>
  <p:clrMapOvr>
    <a:masterClrMapping/>
  </p:clrMapOvr>
  <p:transition spd="slow">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Rectangle 2"/>
          <p:cNvSpPr>
            <a:spLocks noGrp="1" noRot="1"/>
          </p:cNvSpPr>
          <p:nvPr>
            <p:ph type="title"/>
          </p:nvPr>
        </p:nvSpPr>
        <p:spPr>
          <a:xfrm>
            <a:off x="301625" y="203200"/>
            <a:ext cx="8540750" cy="1143000"/>
          </a:xfrm>
          <a:ln/>
        </p:spPr>
        <p:txBody>
          <a:bodyPr vert="horz" wrap="square" lIns="91440" tIns="45720" rIns="91440" bIns="45720" anchor="ctr"/>
          <a:p>
            <a:pPr algn="l" eaLnBrk="1" hangingPunct="1"/>
            <a:r>
              <a:rPr lang="zh-CN" altLang="en-US" sz="2800" dirty="0"/>
              <a:t>    类型及要求</a:t>
            </a:r>
            <a:endParaRPr lang="zh-CN" altLang="en-US" sz="2800" b="1" dirty="0">
              <a:latin typeface="宋体" panose="02010600030101010101" pitchFamily="2" charset="-122"/>
            </a:endParaRPr>
          </a:p>
        </p:txBody>
      </p:sp>
      <p:pic>
        <p:nvPicPr>
          <p:cNvPr id="10242" name="Picture 4" descr="6"/>
          <p:cNvPicPr preferRelativeResize="0">
            <a:picLocks noGrp="1" noRot="1"/>
          </p:cNvPicPr>
          <p:nvPr>
            <p:ph idx="1"/>
          </p:nvPr>
        </p:nvPicPr>
        <p:blipFill>
          <a:blip r:embed="rId1"/>
          <a:stretch>
            <a:fillRect/>
          </a:stretch>
        </p:blipFill>
        <p:spPr>
          <a:xfrm>
            <a:off x="773113" y="2046288"/>
            <a:ext cx="7493000" cy="4268787"/>
          </a:xfrm>
          <a:ln/>
        </p:spPr>
      </p:pic>
      <p:sp>
        <p:nvSpPr>
          <p:cNvPr id="74758" name="Rectangle 6"/>
          <p:cNvSpPr>
            <a:spLocks noChangeArrowheads="1"/>
          </p:cNvSpPr>
          <p:nvPr/>
        </p:nvSpPr>
        <p:spPr bwMode="auto">
          <a:xfrm>
            <a:off x="692150" y="1047750"/>
            <a:ext cx="7324725" cy="806450"/>
          </a:xfrm>
          <a:prstGeom prst="rect">
            <a:avLst/>
          </a:prstGeom>
          <a:noFill/>
          <a:ln w="9525" algn="ctr">
            <a:noFill/>
            <a:miter lim="800000"/>
          </a:ln>
          <a:effectLst>
            <a:prstShdw prst="shdw17" dist="17961" dir="2700000">
              <a:schemeClr val="accent1">
                <a:gamma/>
                <a:shade val="60000"/>
                <a:invGamma/>
              </a:schemeClr>
            </a:prstShdw>
          </a:effectLst>
        </p:spPr>
        <p:txBody>
          <a:bodyPr wrap="none" lIns="91256" tIns="45630" rIns="91256" bIns="45630">
            <a:spAutoFit/>
          </a:bodyPr>
          <a:lstStyle/>
          <a:p>
            <a:pPr marL="0" marR="0" lvl="0" indent="0" algn="l" defTabSz="914400" rtl="0" eaLnBrk="1" fontAlgn="base" latinLnBrk="0" hangingPunct="1">
              <a:lnSpc>
                <a:spcPct val="130000"/>
              </a:lnSpc>
              <a:spcBef>
                <a:spcPct val="0"/>
              </a:spcBef>
              <a:spcAft>
                <a:spcPct val="0"/>
              </a:spcAft>
              <a:buClrTx/>
              <a:buSzTx/>
              <a:buFontTx/>
              <a:buNone/>
              <a:defRPr/>
            </a:pPr>
            <a:r>
              <a:rPr kumimoji="0" lang="en-US" altLang="zh-CN"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rPr>
              <a:t>     1.</a:t>
            </a:r>
            <a:r>
              <a:rPr kumimoji="0" lang="zh-CN" altLang="en-US"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rPr>
              <a:t>第一部分读单音节字词，</a:t>
            </a:r>
            <a:r>
              <a:rPr kumimoji="0" lang="en-US" altLang="zh-CN"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rPr>
              <a:t>100</a:t>
            </a:r>
            <a:r>
              <a:rPr kumimoji="0" lang="zh-CN" altLang="en-US"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rPr>
              <a:t>个音节，限时</a:t>
            </a:r>
            <a:r>
              <a:rPr kumimoji="0" lang="en-US" altLang="zh-CN"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rPr>
              <a:t>3.5</a:t>
            </a:r>
            <a:r>
              <a:rPr kumimoji="0" lang="zh-CN" altLang="en-US"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rPr>
              <a:t>分钟，共</a:t>
            </a:r>
            <a:r>
              <a:rPr kumimoji="0" lang="en-US" altLang="zh-CN"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rPr>
              <a:t>10</a:t>
            </a:r>
            <a:r>
              <a:rPr kumimoji="0" lang="zh-CN" altLang="en-US"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rPr>
              <a:t>分；</a:t>
            </a:r>
            <a:endParaRPr kumimoji="0" lang="zh-CN" altLang="en-US"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endParaRPr>
          </a:p>
          <a:p>
            <a:pPr marL="0" marR="0" lvl="0" indent="0" algn="l" defTabSz="914400" rtl="0" eaLnBrk="1" fontAlgn="base" latinLnBrk="0" hangingPunct="1">
              <a:lnSpc>
                <a:spcPct val="130000"/>
              </a:lnSpc>
              <a:spcBef>
                <a:spcPct val="0"/>
              </a:spcBef>
              <a:spcAft>
                <a:spcPct val="0"/>
              </a:spcAft>
              <a:buClrTx/>
              <a:buSzTx/>
              <a:buFontTx/>
              <a:buNone/>
              <a:defRPr/>
            </a:pPr>
            <a:r>
              <a:rPr kumimoji="0" lang="zh-CN" altLang="en-US"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rPr>
              <a:t>  要求应试人读准声母、韵母、声调的调类及其调值。</a:t>
            </a:r>
            <a:endParaRPr kumimoji="0" lang="zh-CN" altLang="en-US" sz="1800" b="1" i="0" u="none" strike="noStrike" kern="1200" cap="none" spc="0" normalizeH="0" baseline="0" noProof="0">
              <a:ln>
                <a:noFill/>
              </a:ln>
              <a:solidFill>
                <a:schemeClr val="tx2"/>
              </a:solidFill>
              <a:effectLst/>
              <a:uLnTx/>
              <a:uFillTx/>
              <a:latin typeface="Verdana" panose="020B0604030504040204" pitchFamily="34" charset="0"/>
              <a:ea typeface="宋体" panose="02010600030101010101" pitchFamily="2" charset="-122"/>
              <a:cs typeface="+mn-cs"/>
            </a:endParaRPr>
          </a:p>
        </p:txBody>
      </p:sp>
    </p:spTree>
  </p:cSld>
  <p:clrMapOvr>
    <a:masterClrMapping/>
  </p:clrMapOvr>
  <p:transition spd="slow">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Rectangle 2"/>
          <p:cNvSpPr>
            <a:spLocks noGrp="1" noRot="1"/>
          </p:cNvSpPr>
          <p:nvPr>
            <p:ph type="title"/>
          </p:nvPr>
        </p:nvSpPr>
        <p:spPr>
          <a:xfrm>
            <a:off x="603250" y="217488"/>
            <a:ext cx="8540750" cy="1143000"/>
          </a:xfrm>
          <a:ln/>
        </p:spPr>
        <p:txBody>
          <a:bodyPr vert="horz" wrap="square" lIns="91440" tIns="45720" rIns="91440" bIns="45720" anchor="ctr"/>
          <a:p>
            <a:pPr algn="l" eaLnBrk="1" hangingPunct="1"/>
            <a:r>
              <a:rPr lang="zh-CN" altLang="en-US" sz="2800" dirty="0"/>
              <a:t>类型及要求</a:t>
            </a:r>
            <a:endParaRPr lang="zh-CN" altLang="en-US" sz="2800" dirty="0"/>
          </a:p>
        </p:txBody>
      </p:sp>
      <p:sp>
        <p:nvSpPr>
          <p:cNvPr id="11266" name="Rectangle 3"/>
          <p:cNvSpPr>
            <a:spLocks noGrp="1" noRot="1"/>
          </p:cNvSpPr>
          <p:nvPr>
            <p:ph idx="1"/>
          </p:nvPr>
        </p:nvSpPr>
        <p:spPr>
          <a:xfrm>
            <a:off x="358775" y="1049338"/>
            <a:ext cx="8540750" cy="4194175"/>
          </a:xfrm>
          <a:ln/>
        </p:spPr>
        <p:txBody>
          <a:bodyPr vert="horz" wrap="square" lIns="91440" tIns="45720" rIns="91440" bIns="45720" anchor="t"/>
          <a:p>
            <a:pPr eaLnBrk="1" hangingPunct="1">
              <a:lnSpc>
                <a:spcPct val="130000"/>
              </a:lnSpc>
            </a:pPr>
            <a:r>
              <a:rPr lang="en-US" altLang="zh-CN" sz="1800" b="1" dirty="0">
                <a:latin typeface="宋体" panose="02010600030101010101" pitchFamily="2" charset="-122"/>
              </a:rPr>
              <a:t>    2.</a:t>
            </a:r>
            <a:r>
              <a:rPr lang="zh-CN" altLang="en-US" sz="1800" b="1" dirty="0">
                <a:latin typeface="宋体" panose="02010600030101010101" pitchFamily="2" charset="-122"/>
              </a:rPr>
              <a:t>第二部分读多音节词语， </a:t>
            </a:r>
            <a:r>
              <a:rPr lang="en-US" altLang="zh-CN" sz="1800" b="1" dirty="0">
                <a:latin typeface="宋体" panose="02010600030101010101" pitchFamily="2" charset="-122"/>
              </a:rPr>
              <a:t>100</a:t>
            </a:r>
            <a:r>
              <a:rPr lang="zh-CN" altLang="en-US" sz="1800" b="1" dirty="0">
                <a:latin typeface="宋体" panose="02010600030101010101" pitchFamily="2" charset="-122"/>
              </a:rPr>
              <a:t>个音节，限时</a:t>
            </a:r>
            <a:r>
              <a:rPr lang="en-US" altLang="zh-CN" sz="1800" b="1" dirty="0">
                <a:latin typeface="宋体" panose="02010600030101010101" pitchFamily="2" charset="-122"/>
              </a:rPr>
              <a:t>2.5</a:t>
            </a:r>
            <a:r>
              <a:rPr lang="zh-CN" altLang="en-US" sz="1800" b="1" dirty="0">
                <a:latin typeface="宋体" panose="02010600030101010101" pitchFamily="2" charset="-122"/>
              </a:rPr>
              <a:t>分钟，共</a:t>
            </a:r>
            <a:r>
              <a:rPr lang="en-US" altLang="zh-CN" sz="1800" b="1" dirty="0">
                <a:latin typeface="宋体" panose="02010600030101010101" pitchFamily="2" charset="-122"/>
              </a:rPr>
              <a:t>20</a:t>
            </a:r>
            <a:r>
              <a:rPr lang="zh-CN" altLang="en-US" sz="1800" b="1" dirty="0">
                <a:latin typeface="宋体" panose="02010600030101010101" pitchFamily="2" charset="-122"/>
              </a:rPr>
              <a:t>分； 要求应试人读准声母、韵母、声调及其变调、轻声、儿化。</a:t>
            </a:r>
            <a:endParaRPr lang="zh-CN" altLang="en-US" sz="1800" b="1" dirty="0">
              <a:latin typeface="宋体" panose="02010600030101010101" pitchFamily="2" charset="-122"/>
            </a:endParaRPr>
          </a:p>
        </p:txBody>
      </p:sp>
      <p:pic>
        <p:nvPicPr>
          <p:cNvPr id="11267" name="Picture 4" descr="7"/>
          <p:cNvPicPr preferRelativeResize="0"/>
          <p:nvPr/>
        </p:nvPicPr>
        <p:blipFill>
          <a:blip r:embed="rId1"/>
          <a:stretch>
            <a:fillRect/>
          </a:stretch>
        </p:blipFill>
        <p:spPr>
          <a:xfrm>
            <a:off x="796925" y="1936750"/>
            <a:ext cx="7588250" cy="4203700"/>
          </a:xfrm>
          <a:prstGeom prst="rect">
            <a:avLst/>
          </a:prstGeom>
          <a:noFill/>
          <a:ln w="9525">
            <a:noFill/>
          </a:ln>
        </p:spPr>
      </p:pic>
    </p:spTree>
  </p:cSld>
  <p:clrMapOvr>
    <a:masterClrMapping/>
  </p:clrMapOvr>
  <p:transition spd="slow">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Rectangle 2"/>
          <p:cNvSpPr>
            <a:spLocks noGrp="1" noRot="1"/>
          </p:cNvSpPr>
          <p:nvPr>
            <p:ph type="title"/>
          </p:nvPr>
        </p:nvSpPr>
        <p:spPr>
          <a:xfrm>
            <a:off x="330200" y="247650"/>
            <a:ext cx="8540750" cy="1143000"/>
          </a:xfrm>
          <a:ln/>
        </p:spPr>
        <p:txBody>
          <a:bodyPr vert="horz" wrap="square" lIns="91440" tIns="45720" rIns="91440" bIns="45720" anchor="ctr"/>
          <a:p>
            <a:pPr algn="l" eaLnBrk="1" hangingPunct="1"/>
            <a:r>
              <a:rPr lang="zh-CN" altLang="en-US" sz="2800" dirty="0"/>
              <a:t>   类型及要求</a:t>
            </a:r>
            <a:endParaRPr lang="zh-CN" altLang="en-US" sz="2800" dirty="0"/>
          </a:p>
        </p:txBody>
      </p:sp>
      <p:sp>
        <p:nvSpPr>
          <p:cNvPr id="12290" name="Rectangle 3"/>
          <p:cNvSpPr>
            <a:spLocks noGrp="1" noRot="1"/>
          </p:cNvSpPr>
          <p:nvPr>
            <p:ph idx="1"/>
          </p:nvPr>
        </p:nvSpPr>
        <p:spPr>
          <a:xfrm>
            <a:off x="273050" y="1136650"/>
            <a:ext cx="8540750" cy="4194175"/>
          </a:xfrm>
          <a:ln/>
        </p:spPr>
        <p:txBody>
          <a:bodyPr vert="horz" wrap="square" lIns="91440" tIns="45720" rIns="91440" bIns="45720" anchor="t"/>
          <a:p>
            <a:pPr eaLnBrk="1" hangingPunct="1">
              <a:lnSpc>
                <a:spcPct val="120000"/>
              </a:lnSpc>
            </a:pPr>
            <a:r>
              <a:rPr lang="en-US" altLang="zh-CN" sz="1800" b="1" dirty="0"/>
              <a:t>        3.</a:t>
            </a:r>
            <a:r>
              <a:rPr lang="zh-CN" altLang="en-US" sz="1800" b="1" dirty="0"/>
              <a:t>第三部分朗读短文，</a:t>
            </a:r>
            <a:r>
              <a:rPr lang="en-US" altLang="zh-CN" sz="1800" b="1" dirty="0"/>
              <a:t>400</a:t>
            </a:r>
            <a:r>
              <a:rPr lang="zh-CN" altLang="en-US" sz="1800" b="1" dirty="0"/>
              <a:t>个音节，限时</a:t>
            </a:r>
            <a:r>
              <a:rPr lang="en-US" altLang="zh-CN" sz="1800" b="1" dirty="0"/>
              <a:t>4</a:t>
            </a:r>
            <a:r>
              <a:rPr lang="zh-CN" altLang="en-US" sz="1800" b="1" dirty="0"/>
              <a:t>分钟，共</a:t>
            </a:r>
            <a:r>
              <a:rPr lang="en-US" altLang="zh-CN" sz="1800" b="1" dirty="0"/>
              <a:t>30</a:t>
            </a:r>
            <a:r>
              <a:rPr lang="zh-CN" altLang="en-US" sz="1800" b="1" dirty="0"/>
              <a:t>分；要求应试人用         </a:t>
            </a:r>
            <a:endParaRPr lang="zh-CN" altLang="en-US" sz="1800" b="1" dirty="0"/>
          </a:p>
          <a:p>
            <a:pPr eaLnBrk="1" hangingPunct="1">
              <a:lnSpc>
                <a:spcPct val="120000"/>
              </a:lnSpc>
              <a:buNone/>
            </a:pPr>
            <a:r>
              <a:rPr lang="zh-CN" altLang="en-US" sz="1800" b="1" dirty="0"/>
              <a:t>       普通话朗读书面作品，在读准声母、韵母、声调的同时，重点测查连读音变、 </a:t>
            </a:r>
            <a:endParaRPr lang="zh-CN" altLang="en-US" sz="1800" b="1" dirty="0"/>
          </a:p>
          <a:p>
            <a:pPr eaLnBrk="1" hangingPunct="1">
              <a:lnSpc>
                <a:spcPct val="120000"/>
              </a:lnSpc>
              <a:buNone/>
            </a:pPr>
            <a:r>
              <a:rPr lang="zh-CN" altLang="en-US" sz="1800" b="1" dirty="0"/>
              <a:t>       停连、语调及流畅程度。</a:t>
            </a:r>
            <a:endParaRPr lang="zh-CN" altLang="en-US" sz="1800" b="1" dirty="0"/>
          </a:p>
        </p:txBody>
      </p:sp>
      <p:pic>
        <p:nvPicPr>
          <p:cNvPr id="12291" name="Picture 4" descr="8"/>
          <p:cNvPicPr preferRelativeResize="0"/>
          <p:nvPr/>
        </p:nvPicPr>
        <p:blipFill>
          <a:blip r:embed="rId1"/>
          <a:stretch>
            <a:fillRect/>
          </a:stretch>
        </p:blipFill>
        <p:spPr>
          <a:xfrm>
            <a:off x="827088" y="2401888"/>
            <a:ext cx="7451725" cy="4029075"/>
          </a:xfrm>
          <a:prstGeom prst="rect">
            <a:avLst/>
          </a:prstGeom>
          <a:noFill/>
          <a:ln w="9525">
            <a:noFill/>
          </a:ln>
        </p:spPr>
      </p:pic>
    </p:spTree>
  </p:cSld>
  <p:clrMapOvr>
    <a:masterClrMapping/>
  </p:clrMapOvr>
  <p:transition spd="slow">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Rectangle 2"/>
          <p:cNvSpPr>
            <a:spLocks noGrp="1" noRot="1"/>
          </p:cNvSpPr>
          <p:nvPr>
            <p:ph type="title"/>
          </p:nvPr>
        </p:nvSpPr>
        <p:spPr>
          <a:xfrm>
            <a:off x="301625" y="247650"/>
            <a:ext cx="8540750" cy="1143000"/>
          </a:xfrm>
          <a:ln/>
        </p:spPr>
        <p:txBody>
          <a:bodyPr vert="horz" wrap="square" lIns="91440" tIns="45720" rIns="91440" bIns="45720" anchor="ctr"/>
          <a:p>
            <a:pPr algn="l" eaLnBrk="1" hangingPunct="1"/>
            <a:r>
              <a:rPr lang="zh-CN" altLang="en-US" sz="2800" dirty="0"/>
              <a:t>    类型及要求</a:t>
            </a:r>
            <a:endParaRPr lang="zh-CN" altLang="en-US" sz="2800" dirty="0"/>
          </a:p>
        </p:txBody>
      </p:sp>
      <p:sp>
        <p:nvSpPr>
          <p:cNvPr id="13314" name="Rectangle 3"/>
          <p:cNvSpPr>
            <a:spLocks noGrp="1" noRot="1"/>
          </p:cNvSpPr>
          <p:nvPr>
            <p:ph idx="1"/>
          </p:nvPr>
        </p:nvSpPr>
        <p:spPr>
          <a:xfrm>
            <a:off x="301625" y="1077913"/>
            <a:ext cx="8540750" cy="4194175"/>
          </a:xfrm>
          <a:ln/>
        </p:spPr>
        <p:txBody>
          <a:bodyPr vert="horz" wrap="square" lIns="91440" tIns="45720" rIns="91440" bIns="45720" anchor="t"/>
          <a:p>
            <a:pPr eaLnBrk="1" hangingPunct="1">
              <a:lnSpc>
                <a:spcPct val="130000"/>
              </a:lnSpc>
            </a:pPr>
            <a:r>
              <a:rPr lang="en-US" altLang="zh-CN" sz="1800" b="1" dirty="0"/>
              <a:t>       4.</a:t>
            </a:r>
            <a:r>
              <a:rPr lang="zh-CN" altLang="en-US" sz="1800" b="1" dirty="0"/>
              <a:t>命题说话，不得少于</a:t>
            </a:r>
            <a:r>
              <a:rPr lang="en-US" altLang="zh-CN" sz="1800" b="1" dirty="0"/>
              <a:t>3</a:t>
            </a:r>
            <a:r>
              <a:rPr lang="zh-CN" altLang="en-US" sz="1800" b="1" dirty="0"/>
              <a:t>分钟，，共</a:t>
            </a:r>
            <a:r>
              <a:rPr lang="en-US" altLang="zh-CN" sz="1800" b="1" dirty="0"/>
              <a:t>40</a:t>
            </a:r>
            <a:r>
              <a:rPr lang="zh-CN" altLang="en-US" sz="1800" b="1" dirty="0"/>
              <a:t>分，要求应试人在无文字凭借的情况下说普通话，重点测查语音标准程度、词汇语法规范程度和自然流畅程度。</a:t>
            </a:r>
            <a:endParaRPr lang="zh-CN" altLang="en-US" sz="1800" b="1" dirty="0"/>
          </a:p>
        </p:txBody>
      </p:sp>
      <p:pic>
        <p:nvPicPr>
          <p:cNvPr id="13315" name="Picture 4" descr="9"/>
          <p:cNvPicPr preferRelativeResize="0"/>
          <p:nvPr/>
        </p:nvPicPr>
        <p:blipFill>
          <a:blip r:embed="rId1"/>
          <a:stretch>
            <a:fillRect/>
          </a:stretch>
        </p:blipFill>
        <p:spPr>
          <a:xfrm>
            <a:off x="828675" y="2127250"/>
            <a:ext cx="7577138" cy="4143375"/>
          </a:xfrm>
          <a:prstGeom prst="rect">
            <a:avLst/>
          </a:prstGeom>
          <a:noFill/>
          <a:ln w="9525">
            <a:noFill/>
          </a:ln>
        </p:spPr>
      </p:pic>
    </p:spTree>
  </p:cSld>
  <p:clrMapOvr>
    <a:masterClrMapping/>
  </p:clrMapOvr>
  <p:transition spd="slow">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Rectangle 2"/>
          <p:cNvSpPr>
            <a:spLocks noGrp="1" noRot="1"/>
          </p:cNvSpPr>
          <p:nvPr>
            <p:ph type="title"/>
          </p:nvPr>
        </p:nvSpPr>
        <p:spPr>
          <a:xfrm>
            <a:off x="358775" y="290513"/>
            <a:ext cx="8540750" cy="1143000"/>
          </a:xfrm>
          <a:ln/>
        </p:spPr>
        <p:txBody>
          <a:bodyPr vert="horz" wrap="square" lIns="91440" tIns="45720" rIns="91440" bIns="45720" anchor="ctr"/>
          <a:p>
            <a:pPr algn="l" eaLnBrk="1" hangingPunct="1"/>
            <a:r>
              <a:rPr lang="zh-CN" altLang="en-US" sz="2800" dirty="0"/>
              <a:t>   普通话等级标准</a:t>
            </a:r>
            <a:endParaRPr lang="zh-CN" altLang="en-US" sz="2800" dirty="0"/>
          </a:p>
        </p:txBody>
      </p:sp>
      <p:sp>
        <p:nvSpPr>
          <p:cNvPr id="14338" name="Rectangle 3"/>
          <p:cNvSpPr>
            <a:spLocks noGrp="1" noRot="1"/>
          </p:cNvSpPr>
          <p:nvPr>
            <p:ph idx="1"/>
          </p:nvPr>
        </p:nvSpPr>
        <p:spPr>
          <a:xfrm>
            <a:off x="273050" y="1338263"/>
            <a:ext cx="8540750" cy="5035550"/>
          </a:xfrm>
          <a:ln/>
        </p:spPr>
        <p:txBody>
          <a:bodyPr vert="horz" wrap="square" lIns="91440" tIns="45720" rIns="91440" bIns="45720" anchor="t"/>
          <a:p>
            <a:pPr eaLnBrk="1" hangingPunct="1">
              <a:lnSpc>
                <a:spcPct val="150000"/>
              </a:lnSpc>
            </a:pPr>
            <a:r>
              <a:rPr lang="zh-CN" altLang="en-US" sz="2000" b="1" dirty="0"/>
              <a:t>       国家语言文字工作委员会颁布的</a:t>
            </a:r>
            <a:r>
              <a:rPr lang="en-US" altLang="zh-CN" sz="2000" b="1" dirty="0"/>
              <a:t>《</a:t>
            </a:r>
            <a:r>
              <a:rPr lang="zh-CN" altLang="en-US" sz="2000" b="1" dirty="0"/>
              <a:t>普通话水平测试等级标准</a:t>
            </a:r>
            <a:r>
              <a:rPr lang="en-US" altLang="zh-CN" sz="2000" b="1" dirty="0"/>
              <a:t>》</a:t>
            </a:r>
            <a:r>
              <a:rPr lang="zh-CN" altLang="en-US" sz="2000" b="1" dirty="0"/>
              <a:t>是划分普通话水平等级的全国统一标准。 普通话水平等级分为三级六等，即一、二、三级，每个级别再分出甲乙两个等次；一级甲等为最高，三级乙等为最低。应试人的普通话水平根据在测试中所获得的分值确定：</a:t>
            </a:r>
            <a:endParaRPr lang="zh-CN" altLang="en-US" sz="2000" b="1" dirty="0"/>
          </a:p>
          <a:p>
            <a:pPr eaLnBrk="1" hangingPunct="1">
              <a:lnSpc>
                <a:spcPct val="150000"/>
              </a:lnSpc>
            </a:pPr>
            <a:r>
              <a:rPr lang="zh-CN" altLang="en-US" sz="2000" b="1" dirty="0"/>
              <a:t>一级甲等：</a:t>
            </a:r>
            <a:r>
              <a:rPr lang="en-US" altLang="zh-CN" sz="2000" b="1" dirty="0"/>
              <a:t>97</a:t>
            </a:r>
            <a:r>
              <a:rPr lang="zh-CN" altLang="en-US" sz="2000" b="1" dirty="0"/>
              <a:t>分</a:t>
            </a:r>
            <a:r>
              <a:rPr lang="en-US" altLang="zh-CN" sz="2000" b="1" dirty="0"/>
              <a:t>---100</a:t>
            </a:r>
            <a:r>
              <a:rPr lang="zh-CN" altLang="en-US" sz="2000" b="1" dirty="0"/>
              <a:t>分</a:t>
            </a:r>
            <a:br>
              <a:rPr lang="zh-CN" altLang="en-US" sz="2000" b="1" dirty="0"/>
            </a:br>
            <a:r>
              <a:rPr lang="zh-CN" altLang="en-US" sz="2000" b="1" dirty="0"/>
              <a:t>一级乙等：</a:t>
            </a:r>
            <a:r>
              <a:rPr lang="en-US" altLang="zh-CN" sz="2000" b="1" dirty="0"/>
              <a:t>92</a:t>
            </a:r>
            <a:r>
              <a:rPr lang="zh-CN" altLang="en-US" sz="2000" b="1" dirty="0"/>
              <a:t>分</a:t>
            </a:r>
            <a:r>
              <a:rPr lang="en-US" altLang="zh-CN" sz="2000" b="1" dirty="0"/>
              <a:t>---96.9</a:t>
            </a:r>
            <a:r>
              <a:rPr lang="zh-CN" altLang="en-US" sz="2000" b="1" dirty="0"/>
              <a:t>分</a:t>
            </a:r>
            <a:br>
              <a:rPr lang="zh-CN" altLang="en-US" sz="2000" b="1" dirty="0"/>
            </a:br>
            <a:r>
              <a:rPr lang="zh-CN" altLang="en-US" sz="2000" b="1" dirty="0"/>
              <a:t>二级甲等：</a:t>
            </a:r>
            <a:r>
              <a:rPr lang="en-US" altLang="zh-CN" sz="2000" b="1" dirty="0"/>
              <a:t>87</a:t>
            </a:r>
            <a:r>
              <a:rPr lang="zh-CN" altLang="en-US" sz="2000" b="1" dirty="0"/>
              <a:t>分</a:t>
            </a:r>
            <a:r>
              <a:rPr lang="en-US" altLang="zh-CN" sz="2000" b="1" dirty="0"/>
              <a:t>---91.9</a:t>
            </a:r>
            <a:r>
              <a:rPr lang="zh-CN" altLang="en-US" sz="2000" b="1" dirty="0"/>
              <a:t>分</a:t>
            </a:r>
            <a:br>
              <a:rPr lang="zh-CN" altLang="en-US" sz="2000" b="1" dirty="0"/>
            </a:br>
            <a:r>
              <a:rPr lang="zh-CN" altLang="en-US" sz="2000" b="1" dirty="0"/>
              <a:t>二级乙等：</a:t>
            </a:r>
            <a:r>
              <a:rPr lang="en-US" altLang="zh-CN" sz="2000" b="1" dirty="0"/>
              <a:t>80</a:t>
            </a:r>
            <a:r>
              <a:rPr lang="zh-CN" altLang="en-US" sz="2000" b="1" dirty="0"/>
              <a:t>分</a:t>
            </a:r>
            <a:r>
              <a:rPr lang="en-US" altLang="zh-CN" sz="2000" b="1" dirty="0"/>
              <a:t>---86.9</a:t>
            </a:r>
            <a:r>
              <a:rPr lang="zh-CN" altLang="en-US" sz="2000" b="1" dirty="0"/>
              <a:t>分</a:t>
            </a:r>
            <a:br>
              <a:rPr lang="zh-CN" altLang="en-US" sz="2000" b="1" dirty="0"/>
            </a:br>
            <a:r>
              <a:rPr lang="zh-CN" altLang="en-US" sz="2000" b="1" dirty="0"/>
              <a:t>三级甲等、乙等在测试中为不合格，不发等级证书。</a:t>
            </a:r>
            <a:br>
              <a:rPr lang="zh-CN" altLang="en-US" sz="2000" b="1" dirty="0"/>
            </a:br>
            <a:r>
              <a:rPr lang="zh-CN" altLang="en-US" sz="2000" b="1" dirty="0"/>
              <a:t>       </a:t>
            </a:r>
            <a:endParaRPr lang="zh-CN" altLang="en-US" sz="2000" b="1" dirty="0"/>
          </a:p>
        </p:txBody>
      </p:sp>
    </p:spTree>
  </p:cSld>
  <p:clrMapOvr>
    <a:masterClrMapping/>
  </p:clrMapOvr>
  <p:transition spd="slow">
    <p:split orient="vert"/>
  </p:transition>
</p:sld>
</file>

<file path=ppt/theme/theme1.xml><?xml version="1.0" encoding="utf-8"?>
<a:theme xmlns:a="http://schemas.openxmlformats.org/drawingml/2006/main" name="诗情画意">
  <a:themeElements>
    <a:clrScheme name="诗情画意 1">
      <a:dk1>
        <a:srgbClr val="007A77"/>
      </a:dk1>
      <a:lt1>
        <a:srgbClr val="FFFFFF"/>
      </a:lt1>
      <a:dk2>
        <a:srgbClr val="003399"/>
      </a:dk2>
      <a:lt2>
        <a:srgbClr val="C0C0C0"/>
      </a:lt2>
      <a:accent1>
        <a:srgbClr val="EBF7FF"/>
      </a:accent1>
      <a:accent2>
        <a:srgbClr val="3366FF"/>
      </a:accent2>
      <a:accent3>
        <a:srgbClr val="FFFFFF"/>
      </a:accent3>
      <a:accent4>
        <a:srgbClr val="006765"/>
      </a:accent4>
      <a:accent5>
        <a:srgbClr val="F3FAFF"/>
      </a:accent5>
      <a:accent6>
        <a:srgbClr val="2D5CE7"/>
      </a:accent6>
      <a:hlink>
        <a:srgbClr val="DC5900"/>
      </a:hlink>
      <a:folHlink>
        <a:srgbClr val="7979A5"/>
      </a:folHlink>
    </a:clrScheme>
    <a:fontScheme name="诗情画意">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schemeClr>
          </a:prstShdw>
        </a:effectLst>
      </a:spPr>
      <a:bodyPr vert="horz" wrap="square" lIns="91256" tIns="45630" rIns="91256" bIns="45630" numCol="1" anchor="t" anchorCtr="0" compatLnSpc="1"/>
      <a:lstStyle>
        <a:defPPr marL="0" marR="0" indent="0" algn="l" defTabSz="914400" rtl="0" eaLnBrk="1" fontAlgn="base" latinLnBrk="0" hangingPunct="1">
          <a:spcBef>
            <a:spcPct val="0"/>
          </a:spcBef>
          <a:spcAft>
            <a:spcPct val="0"/>
          </a:spcAft>
          <a:buClrTx/>
          <a:buSzTx/>
          <a:buFontTx/>
          <a:buNone/>
          <a:defRPr kumimoji="0" lang="zh-CN" sz="1800" b="0" i="0" u="none" strike="noStrike" cap="none" normalizeH="0" baseline="0" smtClean="0">
            <a:ln>
              <a:noFill/>
            </a:ln>
            <a:solidFill>
              <a:schemeClr val="tx1"/>
            </a:solidFill>
            <a:effectLst/>
            <a:latin typeface="Verdana" panose="020B060403050404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schemeClr>
          </a:prstShdw>
        </a:effectLst>
      </a:spPr>
      <a:bodyPr vert="horz" wrap="square" lIns="91256" tIns="45630" rIns="91256" bIns="45630" numCol="1" anchor="t" anchorCtr="0" compatLnSpc="1"/>
      <a:lstStyle>
        <a:defPPr marL="0" marR="0" indent="0" algn="l" defTabSz="914400" rtl="0" eaLnBrk="1" fontAlgn="base" latinLnBrk="0" hangingPunct="1">
          <a:spcBef>
            <a:spcPct val="0"/>
          </a:spcBef>
          <a:spcAft>
            <a:spcPct val="0"/>
          </a:spcAft>
          <a:buClrTx/>
          <a:buSzTx/>
          <a:buFontTx/>
          <a:buNone/>
          <a:defRPr kumimoji="0" lang="zh-CN" sz="1800" b="0" i="0" u="none" strike="noStrike" cap="none" normalizeH="0" baseline="0" smtClean="0">
            <a:ln>
              <a:noFill/>
            </a:ln>
            <a:solidFill>
              <a:schemeClr val="tx1"/>
            </a:solidFill>
            <a:effectLst/>
            <a:latin typeface="Verdana" panose="020B0604030504040204" pitchFamily="34" charset="0"/>
            <a:ea typeface="宋体" panose="02010600030101010101" pitchFamily="2" charset="-122"/>
          </a:defRPr>
        </a:defPPr>
      </a:lstStyle>
    </a:lnDef>
  </a:objectDefaults>
  <a:extraClrSchemeLst>
    <a:extraClrScheme>
      <a:clrScheme name="诗情画意 1">
        <a:dk1>
          <a:srgbClr val="007A77"/>
        </a:dk1>
        <a:lt1>
          <a:srgbClr val="FFFFFF"/>
        </a:lt1>
        <a:dk2>
          <a:srgbClr val="003399"/>
        </a:dk2>
        <a:lt2>
          <a:srgbClr val="C0C0C0"/>
        </a:lt2>
        <a:accent1>
          <a:srgbClr val="EBF7FF"/>
        </a:accent1>
        <a:accent2>
          <a:srgbClr val="3366FF"/>
        </a:accent2>
        <a:accent3>
          <a:srgbClr val="FFFFFF"/>
        </a:accent3>
        <a:accent4>
          <a:srgbClr val="006765"/>
        </a:accent4>
        <a:accent5>
          <a:srgbClr val="F3FAFF"/>
        </a:accent5>
        <a:accent6>
          <a:srgbClr val="2D5CE7"/>
        </a:accent6>
        <a:hlink>
          <a:srgbClr val="DC5900"/>
        </a:hlink>
        <a:folHlink>
          <a:srgbClr val="7979A5"/>
        </a:folHlink>
      </a:clrScheme>
      <a:clrMap bg1="lt1" tx1="dk1" bg2="lt2" tx2="dk2" accent1="accent1" accent2="accent2" accent3="accent3" accent4="accent4" accent5="accent5" accent6="accent6" hlink="hlink" folHlink="folHlink"/>
    </a:extraClrScheme>
    <a:extraClrScheme>
      <a:clrScheme name="诗情画意 2">
        <a:dk1>
          <a:srgbClr val="005FBE"/>
        </a:dk1>
        <a:lt1>
          <a:srgbClr val="FFFFDD"/>
        </a:lt1>
        <a:dk2>
          <a:srgbClr val="2C5884"/>
        </a:dk2>
        <a:lt2>
          <a:srgbClr val="C0C0C0"/>
        </a:lt2>
        <a:accent1>
          <a:srgbClr val="E9F7FF"/>
        </a:accent1>
        <a:accent2>
          <a:srgbClr val="F89400"/>
        </a:accent2>
        <a:accent3>
          <a:srgbClr val="FFFFEB"/>
        </a:accent3>
        <a:accent4>
          <a:srgbClr val="0050A2"/>
        </a:accent4>
        <a:accent5>
          <a:srgbClr val="F2FAFF"/>
        </a:accent5>
        <a:accent6>
          <a:srgbClr val="E18600"/>
        </a:accent6>
        <a:hlink>
          <a:srgbClr val="B20048"/>
        </a:hlink>
        <a:folHlink>
          <a:srgbClr val="008080"/>
        </a:folHlink>
      </a:clrScheme>
      <a:clrMap bg1="lt1" tx1="dk1" bg2="lt2" tx2="dk2" accent1="accent1" accent2="accent2" accent3="accent3" accent4="accent4" accent5="accent5" accent6="accent6" hlink="hlink" folHlink="folHlink"/>
    </a:extraClrScheme>
    <a:extraClrScheme>
      <a:clrScheme name="诗情画意 3">
        <a:dk1>
          <a:srgbClr val="5D5D8B"/>
        </a:dk1>
        <a:lt1>
          <a:srgbClr val="DAEADE"/>
        </a:lt1>
        <a:dk2>
          <a:srgbClr val="A25269"/>
        </a:dk2>
        <a:lt2>
          <a:srgbClr val="C0C0C0"/>
        </a:lt2>
        <a:accent1>
          <a:srgbClr val="FFFFDD"/>
        </a:accent1>
        <a:accent2>
          <a:srgbClr val="3399FF"/>
        </a:accent2>
        <a:accent3>
          <a:srgbClr val="EAF3EC"/>
        </a:accent3>
        <a:accent4>
          <a:srgbClr val="4E4E76"/>
        </a:accent4>
        <a:accent5>
          <a:srgbClr val="FFFFEB"/>
        </a:accent5>
        <a:accent6>
          <a:srgbClr val="2D8AE7"/>
        </a:accent6>
        <a:hlink>
          <a:srgbClr val="336699"/>
        </a:hlink>
        <a:folHlink>
          <a:srgbClr val="F08F00"/>
        </a:folHlink>
      </a:clrScheme>
      <a:clrMap bg1="lt1" tx1="dk1" bg2="lt2" tx2="dk2" accent1="accent1" accent2="accent2" accent3="accent3" accent4="accent4" accent5="accent5" accent6="accent6" hlink="hlink" folHlink="folHlink"/>
    </a:extraClrScheme>
    <a:extraClrScheme>
      <a:clrScheme name="诗情画意 4">
        <a:dk1>
          <a:srgbClr val="006666"/>
        </a:dk1>
        <a:lt1>
          <a:srgbClr val="CCECFF"/>
        </a:lt1>
        <a:dk2>
          <a:srgbClr val="336699"/>
        </a:dk2>
        <a:lt2>
          <a:srgbClr val="C0C0C0"/>
        </a:lt2>
        <a:accent1>
          <a:srgbClr val="FFFFCC"/>
        </a:accent1>
        <a:accent2>
          <a:srgbClr val="FF6600"/>
        </a:accent2>
        <a:accent3>
          <a:srgbClr val="E2F4FF"/>
        </a:accent3>
        <a:accent4>
          <a:srgbClr val="005656"/>
        </a:accent4>
        <a:accent5>
          <a:srgbClr val="FFFFE2"/>
        </a:accent5>
        <a:accent6>
          <a:srgbClr val="E75C00"/>
        </a:accent6>
        <a:hlink>
          <a:srgbClr val="0066FF"/>
        </a:hlink>
        <a:folHlink>
          <a:srgbClr val="BE547F"/>
        </a:folHlink>
      </a:clrScheme>
      <a:clrMap bg1="lt1" tx1="dk1" bg2="lt2" tx2="dk2" accent1="accent1" accent2="accent2" accent3="accent3" accent4="accent4" accent5="accent5" accent6="accent6" hlink="hlink" folHlink="folHlink"/>
    </a:extraClrScheme>
    <a:extraClrScheme>
      <a:clrScheme name="诗情画意 5">
        <a:dk1>
          <a:srgbClr val="0033CC"/>
        </a:dk1>
        <a:lt1>
          <a:srgbClr val="FFE9E9"/>
        </a:lt1>
        <a:dk2>
          <a:srgbClr val="000000"/>
        </a:dk2>
        <a:lt2>
          <a:srgbClr val="C0C0C0"/>
        </a:lt2>
        <a:accent1>
          <a:srgbClr val="D5E5DB"/>
        </a:accent1>
        <a:accent2>
          <a:srgbClr val="3366FF"/>
        </a:accent2>
        <a:accent3>
          <a:srgbClr val="FFF2F2"/>
        </a:accent3>
        <a:accent4>
          <a:srgbClr val="002AAE"/>
        </a:accent4>
        <a:accent5>
          <a:srgbClr val="E7F0EA"/>
        </a:accent5>
        <a:accent6>
          <a:srgbClr val="2D5CE7"/>
        </a:accent6>
        <a:hlink>
          <a:srgbClr val="FF9900"/>
        </a:hlink>
        <a:folHlink>
          <a:srgbClr val="008080"/>
        </a:folHlink>
      </a:clrScheme>
      <a:clrMap bg1="lt1" tx1="dk1" bg2="lt2" tx2="dk2" accent1="accent1" accent2="accent2" accent3="accent3" accent4="accent4" accent5="accent5" accent6="accent6" hlink="hlink" folHlink="folHlink"/>
    </a:extraClrScheme>
    <a:extraClrScheme>
      <a:clrScheme name="诗情画意 6">
        <a:dk1>
          <a:srgbClr val="336699"/>
        </a:dk1>
        <a:lt1>
          <a:srgbClr val="F4E9E0"/>
        </a:lt1>
        <a:dk2>
          <a:srgbClr val="DC5900"/>
        </a:dk2>
        <a:lt2>
          <a:srgbClr val="C0C0C0"/>
        </a:lt2>
        <a:accent1>
          <a:srgbClr val="E4E4E4"/>
        </a:accent1>
        <a:accent2>
          <a:srgbClr val="3399FF"/>
        </a:accent2>
        <a:accent3>
          <a:srgbClr val="F8F2ED"/>
        </a:accent3>
        <a:accent4>
          <a:srgbClr val="2A5682"/>
        </a:accent4>
        <a:accent5>
          <a:srgbClr val="EFEFEF"/>
        </a:accent5>
        <a:accent6>
          <a:srgbClr val="2D8AE7"/>
        </a:accent6>
        <a:hlink>
          <a:srgbClr val="CC0066"/>
        </a:hlink>
        <a:folHlink>
          <a:srgbClr val="008080"/>
        </a:folHlink>
      </a:clrScheme>
      <a:clrMap bg1="lt1" tx1="dk1" bg2="lt2" tx2="dk2" accent1="accent1" accent2="accent2" accent3="accent3" accent4="accent4" accent5="accent5" accent6="accent6" hlink="hlink" folHlink="folHlink"/>
    </a:extraClrScheme>
    <a:extraClrScheme>
      <a:clrScheme name="诗情画意 7">
        <a:dk1>
          <a:srgbClr val="CC3300"/>
        </a:dk1>
        <a:lt1>
          <a:srgbClr val="E5E5FF"/>
        </a:lt1>
        <a:dk2>
          <a:srgbClr val="565680"/>
        </a:dk2>
        <a:lt2>
          <a:srgbClr val="C0C0C0"/>
        </a:lt2>
        <a:accent1>
          <a:srgbClr val="E6E4EC"/>
        </a:accent1>
        <a:accent2>
          <a:srgbClr val="0066CC"/>
        </a:accent2>
        <a:accent3>
          <a:srgbClr val="F0F0FF"/>
        </a:accent3>
        <a:accent4>
          <a:srgbClr val="AE2A00"/>
        </a:accent4>
        <a:accent5>
          <a:srgbClr val="F0EFF4"/>
        </a:accent5>
        <a:accent6>
          <a:srgbClr val="005CB9"/>
        </a:accent6>
        <a:hlink>
          <a:srgbClr val="008080"/>
        </a:hlink>
        <a:folHlink>
          <a:srgbClr val="7B7BA7"/>
        </a:folHlink>
      </a:clrScheme>
      <a:clrMap bg1="lt1" tx1="dk1" bg2="lt2" tx2="dk2" accent1="accent1" accent2="accent2" accent3="accent3" accent4="accent4" accent5="accent5" accent6="accent6" hlink="hlink" folHlink="folHlink"/>
    </a:extraClrScheme>
    <a:extraClrScheme>
      <a:clrScheme name="诗情画意 8">
        <a:dk1>
          <a:srgbClr val="000099"/>
        </a:dk1>
        <a:lt1>
          <a:srgbClr val="FFE2C5"/>
        </a:lt1>
        <a:dk2>
          <a:srgbClr val="007D7A"/>
        </a:dk2>
        <a:lt2>
          <a:srgbClr val="C0C0C0"/>
        </a:lt2>
        <a:accent1>
          <a:srgbClr val="EAEAEA"/>
        </a:accent1>
        <a:accent2>
          <a:srgbClr val="B26EB4"/>
        </a:accent2>
        <a:accent3>
          <a:srgbClr val="FFEEDF"/>
        </a:accent3>
        <a:accent4>
          <a:srgbClr val="000082"/>
        </a:accent4>
        <a:accent5>
          <a:srgbClr val="F3F3F3"/>
        </a:accent5>
        <a:accent6>
          <a:srgbClr val="A163A3"/>
        </a:accent6>
        <a:hlink>
          <a:srgbClr val="CC3300"/>
        </a:hlink>
        <a:folHlink>
          <a:srgbClr val="0088E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1389</Words>
  <Application>WPS 演示</Application>
  <PresentationFormat>全屏显示(4:3)</PresentationFormat>
  <Paragraphs>87</Paragraphs>
  <Slides>15</Slides>
  <Notes>6</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2</vt:i4>
      </vt:variant>
      <vt:variant>
        <vt:lpstr>幻灯片标题</vt:lpstr>
      </vt:variant>
      <vt:variant>
        <vt:i4>15</vt:i4>
      </vt:variant>
    </vt:vector>
  </HeadingPairs>
  <TitlesOfParts>
    <vt:vector size="27" baseType="lpstr">
      <vt:lpstr>Arial</vt:lpstr>
      <vt:lpstr>宋体</vt:lpstr>
      <vt:lpstr>Wingdings</vt:lpstr>
      <vt:lpstr>黑体</vt:lpstr>
      <vt:lpstr>Times New Roman</vt:lpstr>
      <vt:lpstr>Verdana</vt:lpstr>
      <vt:lpstr>方正大黑简体</vt:lpstr>
      <vt:lpstr>微软雅黑</vt:lpstr>
      <vt:lpstr>Arial Unicode MS</vt:lpstr>
      <vt:lpstr>诗情画意</vt:lpstr>
      <vt:lpstr>Word.Document.8</vt:lpstr>
      <vt:lpstr>Word.Document.8</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iflytek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口语评测系统培训之二</dc:title>
  <dc:creator>jicky</dc:creator>
  <cp:lastModifiedBy>Administrator</cp:lastModifiedBy>
  <cp:revision>174</cp:revision>
  <dcterms:created xsi:type="dcterms:W3CDTF">2006-09-18T01:41:48Z</dcterms:created>
  <dcterms:modified xsi:type="dcterms:W3CDTF">2019-02-26T06:14:46Z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2052-10.1.0.6395</vt:lpwstr>
  </property>
</Properties>
</file>